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75" r:id="rId4"/>
    <p:sldId id="321" r:id="rId5"/>
    <p:sldId id="260" r:id="rId6"/>
    <p:sldId id="274" r:id="rId7"/>
    <p:sldId id="273" r:id="rId8"/>
    <p:sldId id="259" r:id="rId9"/>
    <p:sldId id="262" r:id="rId10"/>
    <p:sldId id="276" r:id="rId11"/>
    <p:sldId id="320" r:id="rId12"/>
    <p:sldId id="277" r:id="rId13"/>
    <p:sldId id="303" r:id="rId14"/>
    <p:sldId id="301" r:id="rId15"/>
    <p:sldId id="300" r:id="rId16"/>
    <p:sldId id="336" r:id="rId17"/>
    <p:sldId id="337" r:id="rId18"/>
    <p:sldId id="315" r:id="rId19"/>
    <p:sldId id="316" r:id="rId20"/>
    <p:sldId id="317" r:id="rId21"/>
    <p:sldId id="280" r:id="rId22"/>
    <p:sldId id="281" r:id="rId23"/>
    <p:sldId id="318" r:id="rId24"/>
    <p:sldId id="284" r:id="rId25"/>
    <p:sldId id="305" r:id="rId26"/>
    <p:sldId id="306" r:id="rId27"/>
    <p:sldId id="307" r:id="rId28"/>
    <p:sldId id="308" r:id="rId29"/>
    <p:sldId id="286" r:id="rId30"/>
    <p:sldId id="309" r:id="rId31"/>
    <p:sldId id="310" r:id="rId32"/>
    <p:sldId id="311" r:id="rId33"/>
    <p:sldId id="287" r:id="rId34"/>
    <p:sldId id="288" r:id="rId35"/>
    <p:sldId id="289" r:id="rId36"/>
    <p:sldId id="290" r:id="rId37"/>
    <p:sldId id="338" r:id="rId38"/>
    <p:sldId id="291" r:id="rId39"/>
    <p:sldId id="312" r:id="rId40"/>
    <p:sldId id="313" r:id="rId41"/>
    <p:sldId id="292" r:id="rId42"/>
    <p:sldId id="325" r:id="rId43"/>
    <p:sldId id="326" r:id="rId44"/>
    <p:sldId id="327" r:id="rId45"/>
    <p:sldId id="328" r:id="rId46"/>
    <p:sldId id="333" r:id="rId47"/>
    <p:sldId id="329" r:id="rId48"/>
    <p:sldId id="331" r:id="rId49"/>
    <p:sldId id="332" r:id="rId50"/>
    <p:sldId id="334" r:id="rId51"/>
    <p:sldId id="335"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3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B5C58-166E-40EF-999C-45785ABAB5FA}"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80968C7D-85FB-4247-AEEB-5A09068C5FF0}">
      <dgm:prSet phldrT="[Текст]" custT="1"/>
      <dgm:spPr>
        <a:solidFill>
          <a:schemeClr val="bg1"/>
        </a:solidFill>
        <a:ln w="57150">
          <a:solidFill>
            <a:schemeClr val="tx2"/>
          </a:solidFill>
        </a:ln>
        <a:scene3d>
          <a:camera prst="orthographicFront"/>
          <a:lightRig rig="flat" dir="t"/>
        </a:scene3d>
        <a:sp3d>
          <a:bevelT prst="convex"/>
        </a:sp3d>
      </dgm:spPr>
      <dgm:t>
        <a:bodyPr/>
        <a:lstStyle/>
        <a:p>
          <a:pPr algn="just"/>
          <a:r>
            <a:rPr lang="en-US" sz="1800" b="1" dirty="0" smtClean="0"/>
            <a:t>1</a:t>
          </a:r>
          <a:r>
            <a:rPr lang="ru-RU" sz="1800" b="1" dirty="0" smtClean="0"/>
            <a:t>: </a:t>
          </a:r>
          <a:r>
            <a:rPr lang="ru-RU" sz="1800" dirty="0" smtClean="0"/>
            <a:t>образуются и нарастают предпосылки к природному или техногенному бедствию, накапливаются отклонения от нормального состояния или процесса.</a:t>
          </a:r>
          <a:endParaRPr lang="ru-RU" sz="1800" dirty="0"/>
        </a:p>
      </dgm:t>
    </dgm:pt>
    <dgm:pt modelId="{A0801909-D134-45EA-B26B-F6491C781F98}" type="parTrans" cxnId="{5F732CAC-DC8B-44DA-9F3C-A9202859F6FB}">
      <dgm:prSet/>
      <dgm:spPr/>
      <dgm:t>
        <a:bodyPr/>
        <a:lstStyle/>
        <a:p>
          <a:endParaRPr lang="ru-RU"/>
        </a:p>
      </dgm:t>
    </dgm:pt>
    <dgm:pt modelId="{6755DA33-3D61-4EE9-B636-311298BC3044}" type="sibTrans" cxnId="{5F732CAC-DC8B-44DA-9F3C-A9202859F6FB}">
      <dgm:prSet/>
      <dgm:spPr>
        <a:ln w="57150"/>
        <a:scene3d>
          <a:camera prst="orthographicFront"/>
          <a:lightRig rig="threePt" dir="t"/>
        </a:scene3d>
        <a:sp3d>
          <a:bevelT prst="convex"/>
        </a:sp3d>
      </dgm:spPr>
      <dgm:t>
        <a:bodyPr/>
        <a:lstStyle/>
        <a:p>
          <a:endParaRPr lang="ru-RU"/>
        </a:p>
      </dgm:t>
    </dgm:pt>
    <dgm:pt modelId="{244BF7B5-F7F6-4A02-B963-7AE8A01CD5BA}">
      <dgm:prSet phldrT="[Текст]"/>
      <dgm:spPr>
        <a:solidFill>
          <a:schemeClr val="bg1"/>
        </a:solidFill>
        <a:ln w="57150">
          <a:solidFill>
            <a:schemeClr val="tx2"/>
          </a:solidFill>
        </a:ln>
        <a:scene3d>
          <a:camera prst="orthographicFront"/>
          <a:lightRig rig="flat" dir="t"/>
        </a:scene3d>
        <a:sp3d>
          <a:bevelT prst="convex"/>
        </a:sp3d>
      </dgm:spPr>
      <dgm:t>
        <a:bodyPr/>
        <a:lstStyle/>
        <a:p>
          <a:r>
            <a:rPr lang="en-US" b="1" dirty="0" smtClean="0"/>
            <a:t>4</a:t>
          </a:r>
          <a:r>
            <a:rPr lang="ru-RU" b="1" dirty="0" smtClean="0"/>
            <a:t>: </a:t>
          </a:r>
          <a:r>
            <a:rPr lang="ru-RU" dirty="0" smtClean="0"/>
            <a:t>действие вторичных поражающих факторов в чрезвычайных условиях.</a:t>
          </a:r>
          <a:endParaRPr lang="ru-RU" dirty="0"/>
        </a:p>
      </dgm:t>
    </dgm:pt>
    <dgm:pt modelId="{F6FC7DE8-F9F7-4DC7-95ED-1E36EB553F1F}" type="parTrans" cxnId="{33247E6A-0CA3-4DE3-A2E5-CA4911F65650}">
      <dgm:prSet/>
      <dgm:spPr/>
      <dgm:t>
        <a:bodyPr/>
        <a:lstStyle/>
        <a:p>
          <a:endParaRPr lang="ru-RU"/>
        </a:p>
      </dgm:t>
    </dgm:pt>
    <dgm:pt modelId="{F6E04B8C-67ED-456F-A387-112EE284B490}" type="sibTrans" cxnId="{33247E6A-0CA3-4DE3-A2E5-CA4911F65650}">
      <dgm:prSet/>
      <dgm:spPr>
        <a:ln w="57150">
          <a:solidFill>
            <a:schemeClr val="tx1">
              <a:alpha val="90000"/>
            </a:schemeClr>
          </a:solidFill>
        </a:ln>
        <a:scene3d>
          <a:camera prst="orthographicFront"/>
          <a:lightRig rig="threePt" dir="t"/>
        </a:scene3d>
        <a:sp3d>
          <a:bevelT prst="convex"/>
        </a:sp3d>
      </dgm:spPr>
      <dgm:t>
        <a:bodyPr/>
        <a:lstStyle/>
        <a:p>
          <a:endParaRPr lang="ru-RU"/>
        </a:p>
      </dgm:t>
    </dgm:pt>
    <dgm:pt modelId="{D84B6B1C-BAF2-4D25-BD68-BF823A1F51E6}">
      <dgm:prSet phldrT="[Текст]"/>
      <dgm:spPr>
        <a:solidFill>
          <a:schemeClr val="bg1"/>
        </a:solidFill>
        <a:ln w="57150">
          <a:solidFill>
            <a:schemeClr val="tx2"/>
          </a:solidFill>
        </a:ln>
        <a:scene3d>
          <a:camera prst="orthographicFront"/>
          <a:lightRig rig="flat" dir="t"/>
        </a:scene3d>
        <a:sp3d>
          <a:bevelT prst="convex"/>
        </a:sp3d>
      </dgm:spPr>
      <dgm:t>
        <a:bodyPr/>
        <a:lstStyle/>
        <a:p>
          <a:r>
            <a:rPr lang="en-US" b="1" smtClean="0"/>
            <a:t>5</a:t>
          </a:r>
          <a:r>
            <a:rPr lang="ru-RU" b="1" smtClean="0"/>
            <a:t>:</a:t>
          </a:r>
          <a:r>
            <a:rPr lang="ru-RU" smtClean="0"/>
            <a:t> </a:t>
          </a:r>
          <a:r>
            <a:rPr lang="ru-RU" dirty="0" smtClean="0"/>
            <a:t>ликвидация последствий ЧС, в том числе долговременных.</a:t>
          </a:r>
          <a:endParaRPr lang="ru-RU" dirty="0"/>
        </a:p>
      </dgm:t>
    </dgm:pt>
    <dgm:pt modelId="{D7DC102E-2B8A-44BD-85FE-7171D4813203}" type="parTrans" cxnId="{C7059049-FBB9-4C3C-9039-1497DFA835AA}">
      <dgm:prSet/>
      <dgm:spPr/>
      <dgm:t>
        <a:bodyPr/>
        <a:lstStyle/>
        <a:p>
          <a:endParaRPr lang="ru-RU"/>
        </a:p>
      </dgm:t>
    </dgm:pt>
    <dgm:pt modelId="{7ECEBAFF-294D-4631-AEFC-837CD889B9C0}" type="sibTrans" cxnId="{C7059049-FBB9-4C3C-9039-1497DFA835AA}">
      <dgm:prSet/>
      <dgm:spPr/>
      <dgm:t>
        <a:bodyPr/>
        <a:lstStyle/>
        <a:p>
          <a:endParaRPr lang="ru-RU"/>
        </a:p>
      </dgm:t>
    </dgm:pt>
    <dgm:pt modelId="{1DEBFB93-2FD3-4D42-B44F-6D15D368CBAE}">
      <dgm:prSet/>
      <dgm:spPr>
        <a:solidFill>
          <a:schemeClr val="bg1"/>
        </a:solidFill>
        <a:ln w="57150">
          <a:solidFill>
            <a:schemeClr val="tx2"/>
          </a:solidFill>
        </a:ln>
        <a:scene3d>
          <a:camera prst="orthographicFront"/>
          <a:lightRig rig="flat" dir="t"/>
        </a:scene3d>
        <a:sp3d>
          <a:bevelT prst="convex"/>
        </a:sp3d>
      </dgm:spPr>
      <dgm:t>
        <a:bodyPr/>
        <a:lstStyle/>
        <a:p>
          <a:pPr algn="just"/>
          <a:r>
            <a:rPr lang="en-US" b="1" dirty="0" smtClean="0"/>
            <a:t>2</a:t>
          </a:r>
          <a:r>
            <a:rPr lang="ru-RU" b="1" dirty="0" smtClean="0"/>
            <a:t>: </a:t>
          </a:r>
          <a:r>
            <a:rPr lang="ru-RU" dirty="0" smtClean="0"/>
            <a:t>инициирование чрезвычайного события</a:t>
          </a:r>
          <a:endParaRPr lang="ru-RU" dirty="0"/>
        </a:p>
      </dgm:t>
    </dgm:pt>
    <dgm:pt modelId="{E5A1BE7A-581D-4A61-93FA-B5EC7AC74912}" type="parTrans" cxnId="{9EAA453D-4F1B-4CEF-AA3A-5AA01242CBD6}">
      <dgm:prSet/>
      <dgm:spPr/>
      <dgm:t>
        <a:bodyPr/>
        <a:lstStyle/>
        <a:p>
          <a:endParaRPr lang="ru-RU"/>
        </a:p>
      </dgm:t>
    </dgm:pt>
    <dgm:pt modelId="{0B31D04F-EEEA-44BB-B36D-074E9205194D}" type="sibTrans" cxnId="{9EAA453D-4F1B-4CEF-AA3A-5AA01242CBD6}">
      <dgm:prSet/>
      <dgm:spPr>
        <a:ln w="57150"/>
        <a:scene3d>
          <a:camera prst="orthographicFront"/>
          <a:lightRig rig="threePt" dir="t"/>
        </a:scene3d>
        <a:sp3d>
          <a:bevelT prst="convex"/>
        </a:sp3d>
      </dgm:spPr>
      <dgm:t>
        <a:bodyPr/>
        <a:lstStyle/>
        <a:p>
          <a:endParaRPr lang="ru-RU"/>
        </a:p>
      </dgm:t>
    </dgm:pt>
    <dgm:pt modelId="{CACDA7BA-9916-4796-BF3C-471D1CE5CF7C}">
      <dgm:prSet/>
      <dgm:spPr>
        <a:solidFill>
          <a:schemeClr val="bg1"/>
        </a:solidFill>
        <a:ln w="57150">
          <a:solidFill>
            <a:schemeClr val="tx2"/>
          </a:solidFill>
        </a:ln>
        <a:scene3d>
          <a:camera prst="orthographicFront"/>
          <a:lightRig rig="flat" dir="t"/>
        </a:scene3d>
        <a:sp3d>
          <a:bevelT prst="convex"/>
        </a:sp3d>
      </dgm:spPr>
      <dgm:t>
        <a:bodyPr/>
        <a:lstStyle/>
        <a:p>
          <a:r>
            <a:rPr lang="en-US" b="1" dirty="0" smtClean="0"/>
            <a:t>3</a:t>
          </a:r>
          <a:r>
            <a:rPr lang="ru-RU" b="1" dirty="0" smtClean="0"/>
            <a:t>: </a:t>
          </a:r>
          <a:r>
            <a:rPr lang="ru-RU" dirty="0" smtClean="0"/>
            <a:t>происходит последующее развитие чрезвычайного события, оказывается воздействие людей, объекты и ОПС.</a:t>
          </a:r>
          <a:endParaRPr lang="ru-RU" dirty="0"/>
        </a:p>
      </dgm:t>
    </dgm:pt>
    <dgm:pt modelId="{48DB47EF-6366-4E02-AEDF-E23593020F40}" type="parTrans" cxnId="{CFD904D9-C4A1-4FD6-BA35-EC332C29356B}">
      <dgm:prSet/>
      <dgm:spPr/>
      <dgm:t>
        <a:bodyPr/>
        <a:lstStyle/>
        <a:p>
          <a:endParaRPr lang="ru-RU"/>
        </a:p>
      </dgm:t>
    </dgm:pt>
    <dgm:pt modelId="{0263D119-701A-40C1-B4A8-E1923A46CA45}" type="sibTrans" cxnId="{CFD904D9-C4A1-4FD6-BA35-EC332C29356B}">
      <dgm:prSet/>
      <dgm:spPr>
        <a:ln w="57150"/>
        <a:scene3d>
          <a:camera prst="orthographicFront"/>
          <a:lightRig rig="threePt" dir="t"/>
        </a:scene3d>
        <a:sp3d>
          <a:bevelT prst="convex"/>
        </a:sp3d>
      </dgm:spPr>
      <dgm:t>
        <a:bodyPr/>
        <a:lstStyle/>
        <a:p>
          <a:endParaRPr lang="ru-RU"/>
        </a:p>
      </dgm:t>
    </dgm:pt>
    <dgm:pt modelId="{2F2CCE8B-91C1-40DB-8192-B7FCAA00AE72}" type="pres">
      <dgm:prSet presAssocID="{848B5C58-166E-40EF-999C-45785ABAB5FA}" presName="outerComposite" presStyleCnt="0">
        <dgm:presLayoutVars>
          <dgm:chMax val="5"/>
          <dgm:dir/>
          <dgm:resizeHandles val="exact"/>
        </dgm:presLayoutVars>
      </dgm:prSet>
      <dgm:spPr/>
      <dgm:t>
        <a:bodyPr/>
        <a:lstStyle/>
        <a:p>
          <a:endParaRPr lang="ru-RU"/>
        </a:p>
      </dgm:t>
    </dgm:pt>
    <dgm:pt modelId="{E3CF3D94-FC4D-402E-875D-CD0E9F17B7CE}" type="pres">
      <dgm:prSet presAssocID="{848B5C58-166E-40EF-999C-45785ABAB5FA}" presName="dummyMaxCanvas" presStyleCnt="0">
        <dgm:presLayoutVars/>
      </dgm:prSet>
      <dgm:spPr>
        <a:scene3d>
          <a:camera prst="orthographicFront"/>
          <a:lightRig rig="threePt" dir="t"/>
        </a:scene3d>
        <a:sp3d>
          <a:bevelT prst="convex"/>
        </a:sp3d>
      </dgm:spPr>
    </dgm:pt>
    <dgm:pt modelId="{35A30B52-5500-4B23-B43D-F63A155F5396}" type="pres">
      <dgm:prSet presAssocID="{848B5C58-166E-40EF-999C-45785ABAB5FA}" presName="FiveNodes_1" presStyleLbl="node1" presStyleIdx="0" presStyleCnt="5" custScaleY="125874" custLinFactNeighborX="-1086" custLinFactNeighborY="-2643">
        <dgm:presLayoutVars>
          <dgm:bulletEnabled val="1"/>
        </dgm:presLayoutVars>
      </dgm:prSet>
      <dgm:spPr/>
      <dgm:t>
        <a:bodyPr/>
        <a:lstStyle/>
        <a:p>
          <a:endParaRPr lang="ru-RU"/>
        </a:p>
      </dgm:t>
    </dgm:pt>
    <dgm:pt modelId="{0AFDE495-6EFB-4D46-ABFF-D89456DB1134}" type="pres">
      <dgm:prSet presAssocID="{848B5C58-166E-40EF-999C-45785ABAB5FA}" presName="FiveNodes_2" presStyleLbl="node1" presStyleIdx="1" presStyleCnt="5" custScaleY="85793" custLinFactNeighborX="135" custLinFactNeighborY="7014">
        <dgm:presLayoutVars>
          <dgm:bulletEnabled val="1"/>
        </dgm:presLayoutVars>
      </dgm:prSet>
      <dgm:spPr/>
      <dgm:t>
        <a:bodyPr/>
        <a:lstStyle/>
        <a:p>
          <a:endParaRPr lang="ru-RU"/>
        </a:p>
      </dgm:t>
    </dgm:pt>
    <dgm:pt modelId="{4AEB5E5F-BF17-4B8B-8A2F-24BE4B7C3E75}" type="pres">
      <dgm:prSet presAssocID="{848B5C58-166E-40EF-999C-45785ABAB5FA}" presName="FiveNodes_3" presStyleLbl="node1" presStyleIdx="2" presStyleCnt="5">
        <dgm:presLayoutVars>
          <dgm:bulletEnabled val="1"/>
        </dgm:presLayoutVars>
      </dgm:prSet>
      <dgm:spPr/>
      <dgm:t>
        <a:bodyPr/>
        <a:lstStyle/>
        <a:p>
          <a:endParaRPr lang="ru-RU"/>
        </a:p>
      </dgm:t>
    </dgm:pt>
    <dgm:pt modelId="{F8E7926A-321E-48F1-8585-611C5C9A9902}" type="pres">
      <dgm:prSet presAssocID="{848B5C58-166E-40EF-999C-45785ABAB5FA}" presName="FiveNodes_4" presStyleLbl="node1" presStyleIdx="3" presStyleCnt="5">
        <dgm:presLayoutVars>
          <dgm:bulletEnabled val="1"/>
        </dgm:presLayoutVars>
      </dgm:prSet>
      <dgm:spPr/>
      <dgm:t>
        <a:bodyPr/>
        <a:lstStyle/>
        <a:p>
          <a:endParaRPr lang="ru-RU"/>
        </a:p>
      </dgm:t>
    </dgm:pt>
    <dgm:pt modelId="{82BB2325-6EE2-4018-8FC3-51D83C353749}" type="pres">
      <dgm:prSet presAssocID="{848B5C58-166E-40EF-999C-45785ABAB5FA}" presName="FiveNodes_5" presStyleLbl="node1" presStyleIdx="4" presStyleCnt="5">
        <dgm:presLayoutVars>
          <dgm:bulletEnabled val="1"/>
        </dgm:presLayoutVars>
      </dgm:prSet>
      <dgm:spPr/>
      <dgm:t>
        <a:bodyPr/>
        <a:lstStyle/>
        <a:p>
          <a:endParaRPr lang="ru-RU"/>
        </a:p>
      </dgm:t>
    </dgm:pt>
    <dgm:pt modelId="{B8498A20-811A-4694-BB5A-EE8C97C579CB}" type="pres">
      <dgm:prSet presAssocID="{848B5C58-166E-40EF-999C-45785ABAB5FA}" presName="FiveConn_1-2" presStyleLbl="fgAccFollowNode1" presStyleIdx="0" presStyleCnt="4">
        <dgm:presLayoutVars>
          <dgm:bulletEnabled val="1"/>
        </dgm:presLayoutVars>
      </dgm:prSet>
      <dgm:spPr/>
      <dgm:t>
        <a:bodyPr/>
        <a:lstStyle/>
        <a:p>
          <a:endParaRPr lang="ru-RU"/>
        </a:p>
      </dgm:t>
    </dgm:pt>
    <dgm:pt modelId="{B883D500-28F2-4F3A-8017-D64C785A994E}" type="pres">
      <dgm:prSet presAssocID="{848B5C58-166E-40EF-999C-45785ABAB5FA}" presName="FiveConn_2-3" presStyleLbl="fgAccFollowNode1" presStyleIdx="1" presStyleCnt="4">
        <dgm:presLayoutVars>
          <dgm:bulletEnabled val="1"/>
        </dgm:presLayoutVars>
      </dgm:prSet>
      <dgm:spPr/>
      <dgm:t>
        <a:bodyPr/>
        <a:lstStyle/>
        <a:p>
          <a:endParaRPr lang="ru-RU"/>
        </a:p>
      </dgm:t>
    </dgm:pt>
    <dgm:pt modelId="{60D9A680-B0E7-426F-AA72-0C84D6D53F15}" type="pres">
      <dgm:prSet presAssocID="{848B5C58-166E-40EF-999C-45785ABAB5FA}" presName="FiveConn_3-4" presStyleLbl="fgAccFollowNode1" presStyleIdx="2" presStyleCnt="4">
        <dgm:presLayoutVars>
          <dgm:bulletEnabled val="1"/>
        </dgm:presLayoutVars>
      </dgm:prSet>
      <dgm:spPr/>
      <dgm:t>
        <a:bodyPr/>
        <a:lstStyle/>
        <a:p>
          <a:endParaRPr lang="ru-RU"/>
        </a:p>
      </dgm:t>
    </dgm:pt>
    <dgm:pt modelId="{6A526EEA-FFDB-4E2F-B749-31FC58CEF4A3}" type="pres">
      <dgm:prSet presAssocID="{848B5C58-166E-40EF-999C-45785ABAB5FA}" presName="FiveConn_4-5" presStyleLbl="fgAccFollowNode1" presStyleIdx="3" presStyleCnt="4">
        <dgm:presLayoutVars>
          <dgm:bulletEnabled val="1"/>
        </dgm:presLayoutVars>
      </dgm:prSet>
      <dgm:spPr/>
      <dgm:t>
        <a:bodyPr/>
        <a:lstStyle/>
        <a:p>
          <a:endParaRPr lang="ru-RU"/>
        </a:p>
      </dgm:t>
    </dgm:pt>
    <dgm:pt modelId="{C3537842-3304-46EA-AC4E-551DB2FE7E0D}" type="pres">
      <dgm:prSet presAssocID="{848B5C58-166E-40EF-999C-45785ABAB5FA}" presName="FiveNodes_1_text" presStyleLbl="node1" presStyleIdx="4" presStyleCnt="5">
        <dgm:presLayoutVars>
          <dgm:bulletEnabled val="1"/>
        </dgm:presLayoutVars>
      </dgm:prSet>
      <dgm:spPr/>
      <dgm:t>
        <a:bodyPr/>
        <a:lstStyle/>
        <a:p>
          <a:endParaRPr lang="ru-RU"/>
        </a:p>
      </dgm:t>
    </dgm:pt>
    <dgm:pt modelId="{A70A507A-1CAA-4F6E-B650-AD9C82CA7DBB}" type="pres">
      <dgm:prSet presAssocID="{848B5C58-166E-40EF-999C-45785ABAB5FA}" presName="FiveNodes_2_text" presStyleLbl="node1" presStyleIdx="4" presStyleCnt="5">
        <dgm:presLayoutVars>
          <dgm:bulletEnabled val="1"/>
        </dgm:presLayoutVars>
      </dgm:prSet>
      <dgm:spPr/>
      <dgm:t>
        <a:bodyPr/>
        <a:lstStyle/>
        <a:p>
          <a:endParaRPr lang="ru-RU"/>
        </a:p>
      </dgm:t>
    </dgm:pt>
    <dgm:pt modelId="{5580AB30-9241-475A-8E97-7C8272AAFDF8}" type="pres">
      <dgm:prSet presAssocID="{848B5C58-166E-40EF-999C-45785ABAB5FA}" presName="FiveNodes_3_text" presStyleLbl="node1" presStyleIdx="4" presStyleCnt="5">
        <dgm:presLayoutVars>
          <dgm:bulletEnabled val="1"/>
        </dgm:presLayoutVars>
      </dgm:prSet>
      <dgm:spPr/>
      <dgm:t>
        <a:bodyPr/>
        <a:lstStyle/>
        <a:p>
          <a:endParaRPr lang="ru-RU"/>
        </a:p>
      </dgm:t>
    </dgm:pt>
    <dgm:pt modelId="{3585DCAA-175C-464D-BE82-5B1023A7F3D3}" type="pres">
      <dgm:prSet presAssocID="{848B5C58-166E-40EF-999C-45785ABAB5FA}" presName="FiveNodes_4_text" presStyleLbl="node1" presStyleIdx="4" presStyleCnt="5">
        <dgm:presLayoutVars>
          <dgm:bulletEnabled val="1"/>
        </dgm:presLayoutVars>
      </dgm:prSet>
      <dgm:spPr/>
      <dgm:t>
        <a:bodyPr/>
        <a:lstStyle/>
        <a:p>
          <a:endParaRPr lang="ru-RU"/>
        </a:p>
      </dgm:t>
    </dgm:pt>
    <dgm:pt modelId="{9E13FED4-DE2E-4A7E-8084-BF86F5D3A669}" type="pres">
      <dgm:prSet presAssocID="{848B5C58-166E-40EF-999C-45785ABAB5FA}" presName="FiveNodes_5_text" presStyleLbl="node1" presStyleIdx="4" presStyleCnt="5">
        <dgm:presLayoutVars>
          <dgm:bulletEnabled val="1"/>
        </dgm:presLayoutVars>
      </dgm:prSet>
      <dgm:spPr/>
      <dgm:t>
        <a:bodyPr/>
        <a:lstStyle/>
        <a:p>
          <a:endParaRPr lang="ru-RU"/>
        </a:p>
      </dgm:t>
    </dgm:pt>
  </dgm:ptLst>
  <dgm:cxnLst>
    <dgm:cxn modelId="{33247E6A-0CA3-4DE3-A2E5-CA4911F65650}" srcId="{848B5C58-166E-40EF-999C-45785ABAB5FA}" destId="{244BF7B5-F7F6-4A02-B963-7AE8A01CD5BA}" srcOrd="3" destOrd="0" parTransId="{F6FC7DE8-F9F7-4DC7-95ED-1E36EB553F1F}" sibTransId="{F6E04B8C-67ED-456F-A387-112EE284B490}"/>
    <dgm:cxn modelId="{5E8D563D-83D7-4ED0-B6D1-7078BF362A88}" type="presOf" srcId="{CACDA7BA-9916-4796-BF3C-471D1CE5CF7C}" destId="{4AEB5E5F-BF17-4B8B-8A2F-24BE4B7C3E75}" srcOrd="0" destOrd="0" presId="urn:microsoft.com/office/officeart/2005/8/layout/vProcess5"/>
    <dgm:cxn modelId="{FE611202-D36F-47A4-BD94-4D2BECEDAB51}" type="presOf" srcId="{1DEBFB93-2FD3-4D42-B44F-6D15D368CBAE}" destId="{0AFDE495-6EFB-4D46-ABFF-D89456DB1134}" srcOrd="0" destOrd="0" presId="urn:microsoft.com/office/officeart/2005/8/layout/vProcess5"/>
    <dgm:cxn modelId="{8CA91CBA-8BD8-4BF2-9A2E-7B9FD70BE4E5}" type="presOf" srcId="{80968C7D-85FB-4247-AEEB-5A09068C5FF0}" destId="{C3537842-3304-46EA-AC4E-551DB2FE7E0D}" srcOrd="1" destOrd="0" presId="urn:microsoft.com/office/officeart/2005/8/layout/vProcess5"/>
    <dgm:cxn modelId="{707EEE80-F2ED-4048-9FE7-64254A4B0754}" type="presOf" srcId="{D84B6B1C-BAF2-4D25-BD68-BF823A1F51E6}" destId="{82BB2325-6EE2-4018-8FC3-51D83C353749}" srcOrd="0" destOrd="0" presId="urn:microsoft.com/office/officeart/2005/8/layout/vProcess5"/>
    <dgm:cxn modelId="{FDA89912-304A-4581-A6AC-20DA67C4381F}" type="presOf" srcId="{244BF7B5-F7F6-4A02-B963-7AE8A01CD5BA}" destId="{F8E7926A-321E-48F1-8585-611C5C9A9902}" srcOrd="0" destOrd="0" presId="urn:microsoft.com/office/officeart/2005/8/layout/vProcess5"/>
    <dgm:cxn modelId="{CFD904D9-C4A1-4FD6-BA35-EC332C29356B}" srcId="{848B5C58-166E-40EF-999C-45785ABAB5FA}" destId="{CACDA7BA-9916-4796-BF3C-471D1CE5CF7C}" srcOrd="2" destOrd="0" parTransId="{48DB47EF-6366-4E02-AEDF-E23593020F40}" sibTransId="{0263D119-701A-40C1-B4A8-E1923A46CA45}"/>
    <dgm:cxn modelId="{B6F2D83A-E09D-45A9-9C1F-0ADCEE85D88D}" type="presOf" srcId="{CACDA7BA-9916-4796-BF3C-471D1CE5CF7C}" destId="{5580AB30-9241-475A-8E97-7C8272AAFDF8}" srcOrd="1" destOrd="0" presId="urn:microsoft.com/office/officeart/2005/8/layout/vProcess5"/>
    <dgm:cxn modelId="{74FE6AEB-645F-4824-A17D-9032BB3D0607}" type="presOf" srcId="{244BF7B5-F7F6-4A02-B963-7AE8A01CD5BA}" destId="{3585DCAA-175C-464D-BE82-5B1023A7F3D3}" srcOrd="1" destOrd="0" presId="urn:microsoft.com/office/officeart/2005/8/layout/vProcess5"/>
    <dgm:cxn modelId="{C87895DA-0959-461A-AF96-D353F7255FEA}" type="presOf" srcId="{0B31D04F-EEEA-44BB-B36D-074E9205194D}" destId="{B883D500-28F2-4F3A-8017-D64C785A994E}" srcOrd="0" destOrd="0" presId="urn:microsoft.com/office/officeart/2005/8/layout/vProcess5"/>
    <dgm:cxn modelId="{5F732CAC-DC8B-44DA-9F3C-A9202859F6FB}" srcId="{848B5C58-166E-40EF-999C-45785ABAB5FA}" destId="{80968C7D-85FB-4247-AEEB-5A09068C5FF0}" srcOrd="0" destOrd="0" parTransId="{A0801909-D134-45EA-B26B-F6491C781F98}" sibTransId="{6755DA33-3D61-4EE9-B636-311298BC3044}"/>
    <dgm:cxn modelId="{C80095FB-7FCB-46B3-8880-878EEB481FA5}" type="presOf" srcId="{848B5C58-166E-40EF-999C-45785ABAB5FA}" destId="{2F2CCE8B-91C1-40DB-8192-B7FCAA00AE72}" srcOrd="0" destOrd="0" presId="urn:microsoft.com/office/officeart/2005/8/layout/vProcess5"/>
    <dgm:cxn modelId="{77057019-7CE5-49A6-A445-6F5BE0AA9AED}" type="presOf" srcId="{80968C7D-85FB-4247-AEEB-5A09068C5FF0}" destId="{35A30B52-5500-4B23-B43D-F63A155F5396}" srcOrd="0" destOrd="0" presId="urn:microsoft.com/office/officeart/2005/8/layout/vProcess5"/>
    <dgm:cxn modelId="{103DFA42-2D9A-484C-85AB-FAA63458FA85}" type="presOf" srcId="{6755DA33-3D61-4EE9-B636-311298BC3044}" destId="{B8498A20-811A-4694-BB5A-EE8C97C579CB}" srcOrd="0" destOrd="0" presId="urn:microsoft.com/office/officeart/2005/8/layout/vProcess5"/>
    <dgm:cxn modelId="{5476963B-BA39-4EEA-9E90-96134BEAABC4}" type="presOf" srcId="{0263D119-701A-40C1-B4A8-E1923A46CA45}" destId="{60D9A680-B0E7-426F-AA72-0C84D6D53F15}" srcOrd="0" destOrd="0" presId="urn:microsoft.com/office/officeart/2005/8/layout/vProcess5"/>
    <dgm:cxn modelId="{9EAA453D-4F1B-4CEF-AA3A-5AA01242CBD6}" srcId="{848B5C58-166E-40EF-999C-45785ABAB5FA}" destId="{1DEBFB93-2FD3-4D42-B44F-6D15D368CBAE}" srcOrd="1" destOrd="0" parTransId="{E5A1BE7A-581D-4A61-93FA-B5EC7AC74912}" sibTransId="{0B31D04F-EEEA-44BB-B36D-074E9205194D}"/>
    <dgm:cxn modelId="{EA43E0D8-C9A7-45D5-93BE-23CA5B81FB5C}" type="presOf" srcId="{F6E04B8C-67ED-456F-A387-112EE284B490}" destId="{6A526EEA-FFDB-4E2F-B749-31FC58CEF4A3}" srcOrd="0" destOrd="0" presId="urn:microsoft.com/office/officeart/2005/8/layout/vProcess5"/>
    <dgm:cxn modelId="{C7059049-FBB9-4C3C-9039-1497DFA835AA}" srcId="{848B5C58-166E-40EF-999C-45785ABAB5FA}" destId="{D84B6B1C-BAF2-4D25-BD68-BF823A1F51E6}" srcOrd="4" destOrd="0" parTransId="{D7DC102E-2B8A-44BD-85FE-7171D4813203}" sibTransId="{7ECEBAFF-294D-4631-AEFC-837CD889B9C0}"/>
    <dgm:cxn modelId="{F712CDE2-D0C7-4A53-B9FB-2203F66FC695}" type="presOf" srcId="{1DEBFB93-2FD3-4D42-B44F-6D15D368CBAE}" destId="{A70A507A-1CAA-4F6E-B650-AD9C82CA7DBB}" srcOrd="1" destOrd="0" presId="urn:microsoft.com/office/officeart/2005/8/layout/vProcess5"/>
    <dgm:cxn modelId="{34275D1E-14FE-4466-8D2B-03663214FAFA}" type="presOf" srcId="{D84B6B1C-BAF2-4D25-BD68-BF823A1F51E6}" destId="{9E13FED4-DE2E-4A7E-8084-BF86F5D3A669}" srcOrd="1" destOrd="0" presId="urn:microsoft.com/office/officeart/2005/8/layout/vProcess5"/>
    <dgm:cxn modelId="{CA8B5F26-33ED-42CF-915C-C0A0FF989058}" type="presParOf" srcId="{2F2CCE8B-91C1-40DB-8192-B7FCAA00AE72}" destId="{E3CF3D94-FC4D-402E-875D-CD0E9F17B7CE}" srcOrd="0" destOrd="0" presId="urn:microsoft.com/office/officeart/2005/8/layout/vProcess5"/>
    <dgm:cxn modelId="{C1107C10-741D-4759-AA0A-07D5CDDBEE7D}" type="presParOf" srcId="{2F2CCE8B-91C1-40DB-8192-B7FCAA00AE72}" destId="{35A30B52-5500-4B23-B43D-F63A155F5396}" srcOrd="1" destOrd="0" presId="urn:microsoft.com/office/officeart/2005/8/layout/vProcess5"/>
    <dgm:cxn modelId="{FD90C45B-312D-484F-ADD8-64299F386E4E}" type="presParOf" srcId="{2F2CCE8B-91C1-40DB-8192-B7FCAA00AE72}" destId="{0AFDE495-6EFB-4D46-ABFF-D89456DB1134}" srcOrd="2" destOrd="0" presId="urn:microsoft.com/office/officeart/2005/8/layout/vProcess5"/>
    <dgm:cxn modelId="{2A4703FC-5A82-4419-923B-FBC5C2D5DAC9}" type="presParOf" srcId="{2F2CCE8B-91C1-40DB-8192-B7FCAA00AE72}" destId="{4AEB5E5F-BF17-4B8B-8A2F-24BE4B7C3E75}" srcOrd="3" destOrd="0" presId="urn:microsoft.com/office/officeart/2005/8/layout/vProcess5"/>
    <dgm:cxn modelId="{F19D0D33-146E-4C0D-A219-8599639BA59C}" type="presParOf" srcId="{2F2CCE8B-91C1-40DB-8192-B7FCAA00AE72}" destId="{F8E7926A-321E-48F1-8585-611C5C9A9902}" srcOrd="4" destOrd="0" presId="urn:microsoft.com/office/officeart/2005/8/layout/vProcess5"/>
    <dgm:cxn modelId="{E86D481F-D7F4-4943-9AB6-DC66F73C6943}" type="presParOf" srcId="{2F2CCE8B-91C1-40DB-8192-B7FCAA00AE72}" destId="{82BB2325-6EE2-4018-8FC3-51D83C353749}" srcOrd="5" destOrd="0" presId="urn:microsoft.com/office/officeart/2005/8/layout/vProcess5"/>
    <dgm:cxn modelId="{B6470E6E-FBDE-46D9-86CC-AA09BADAB925}" type="presParOf" srcId="{2F2CCE8B-91C1-40DB-8192-B7FCAA00AE72}" destId="{B8498A20-811A-4694-BB5A-EE8C97C579CB}" srcOrd="6" destOrd="0" presId="urn:microsoft.com/office/officeart/2005/8/layout/vProcess5"/>
    <dgm:cxn modelId="{6A617A4A-FD46-496B-8B1E-3E5060AB50EB}" type="presParOf" srcId="{2F2CCE8B-91C1-40DB-8192-B7FCAA00AE72}" destId="{B883D500-28F2-4F3A-8017-D64C785A994E}" srcOrd="7" destOrd="0" presId="urn:microsoft.com/office/officeart/2005/8/layout/vProcess5"/>
    <dgm:cxn modelId="{8CEEC62F-B9BF-4D94-B117-5E04E42CE558}" type="presParOf" srcId="{2F2CCE8B-91C1-40DB-8192-B7FCAA00AE72}" destId="{60D9A680-B0E7-426F-AA72-0C84D6D53F15}" srcOrd="8" destOrd="0" presId="urn:microsoft.com/office/officeart/2005/8/layout/vProcess5"/>
    <dgm:cxn modelId="{2FF8DDC7-0DDD-46FD-849A-756C344F0282}" type="presParOf" srcId="{2F2CCE8B-91C1-40DB-8192-B7FCAA00AE72}" destId="{6A526EEA-FFDB-4E2F-B749-31FC58CEF4A3}" srcOrd="9" destOrd="0" presId="urn:microsoft.com/office/officeart/2005/8/layout/vProcess5"/>
    <dgm:cxn modelId="{DBBA218A-BB7A-4E5F-AD9D-E99ABC8DDA4F}" type="presParOf" srcId="{2F2CCE8B-91C1-40DB-8192-B7FCAA00AE72}" destId="{C3537842-3304-46EA-AC4E-551DB2FE7E0D}" srcOrd="10" destOrd="0" presId="urn:microsoft.com/office/officeart/2005/8/layout/vProcess5"/>
    <dgm:cxn modelId="{407071AE-5B3C-435A-9F70-4C821C4088BE}" type="presParOf" srcId="{2F2CCE8B-91C1-40DB-8192-B7FCAA00AE72}" destId="{A70A507A-1CAA-4F6E-B650-AD9C82CA7DBB}" srcOrd="11" destOrd="0" presId="urn:microsoft.com/office/officeart/2005/8/layout/vProcess5"/>
    <dgm:cxn modelId="{F52642E6-B910-4EEB-956C-5BFB3BC2A8A8}" type="presParOf" srcId="{2F2CCE8B-91C1-40DB-8192-B7FCAA00AE72}" destId="{5580AB30-9241-475A-8E97-7C8272AAFDF8}" srcOrd="12" destOrd="0" presId="urn:microsoft.com/office/officeart/2005/8/layout/vProcess5"/>
    <dgm:cxn modelId="{2D526679-184F-4B64-B7D8-892C5740EB2B}" type="presParOf" srcId="{2F2CCE8B-91C1-40DB-8192-B7FCAA00AE72}" destId="{3585DCAA-175C-464D-BE82-5B1023A7F3D3}" srcOrd="13" destOrd="0" presId="urn:microsoft.com/office/officeart/2005/8/layout/vProcess5"/>
    <dgm:cxn modelId="{809F39E9-A300-4638-B6D2-BC0D15C93D35}" type="presParOf" srcId="{2F2CCE8B-91C1-40DB-8192-B7FCAA00AE72}" destId="{9E13FED4-DE2E-4A7E-8084-BF86F5D3A669}"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88195-F6C9-4FF3-94EA-839B8B29DF71}" type="doc">
      <dgm:prSet loTypeId="urn:microsoft.com/office/officeart/2005/8/layout/hierarchy1" loCatId="hierarchy" qsTypeId="urn:microsoft.com/office/officeart/2005/8/quickstyle/3d2" qsCatId="3D" csTypeId="urn:microsoft.com/office/officeart/2005/8/colors/colorful1#1" csCatId="colorful" phldr="1"/>
      <dgm:spPr/>
      <dgm:t>
        <a:bodyPr/>
        <a:lstStyle/>
        <a:p>
          <a:endParaRPr lang="ru-RU"/>
        </a:p>
      </dgm:t>
    </dgm:pt>
    <dgm:pt modelId="{02E6499E-0632-4368-84A2-4C15D0926C74}">
      <dgm:prSet phldrT="[Текст]" custT="1"/>
      <dgm:spPr/>
      <dgm:t>
        <a:bodyPr/>
        <a:lstStyle/>
        <a:p>
          <a:r>
            <a:rPr lang="ru-RU" sz="2000" b="1" dirty="0" smtClean="0"/>
            <a:t>Чрезвычайные ситуации</a:t>
          </a:r>
          <a:endParaRPr lang="ru-RU" sz="2000" b="1" dirty="0"/>
        </a:p>
      </dgm:t>
    </dgm:pt>
    <dgm:pt modelId="{4C6E13BE-4F1F-42D9-A6DD-E23A9264F4A2}" type="parTrans" cxnId="{2C4A6245-CEDC-4280-96B6-6D9E6D417788}">
      <dgm:prSet/>
      <dgm:spPr/>
      <dgm:t>
        <a:bodyPr/>
        <a:lstStyle/>
        <a:p>
          <a:endParaRPr lang="ru-RU"/>
        </a:p>
      </dgm:t>
    </dgm:pt>
    <dgm:pt modelId="{3B8A62F0-3FF2-4EE5-89D7-18120377DAAC}" type="sibTrans" cxnId="{2C4A6245-CEDC-4280-96B6-6D9E6D417788}">
      <dgm:prSet/>
      <dgm:spPr/>
      <dgm:t>
        <a:bodyPr/>
        <a:lstStyle/>
        <a:p>
          <a:endParaRPr lang="ru-RU"/>
        </a:p>
      </dgm:t>
    </dgm:pt>
    <dgm:pt modelId="{7711F5FB-E9D7-4530-9BA3-9FA8223BD54C}">
      <dgm:prSet phldrT="[Текст]" custT="1"/>
      <dgm:spPr/>
      <dgm:t>
        <a:bodyPr/>
        <a:lstStyle/>
        <a:p>
          <a:r>
            <a:rPr lang="ru-RU" sz="2000" b="1" dirty="0" smtClean="0"/>
            <a:t>Характер источника</a:t>
          </a:r>
          <a:endParaRPr lang="ru-RU" sz="2000" b="1" dirty="0"/>
        </a:p>
      </dgm:t>
    </dgm:pt>
    <dgm:pt modelId="{E7A6E41F-47E7-4543-84C2-AFC2A596583E}" type="parTrans" cxnId="{4CF30A48-2892-4BAB-BCB5-2575E37ABB67}">
      <dgm:prSet/>
      <dgm:spPr/>
      <dgm:t>
        <a:bodyPr/>
        <a:lstStyle/>
        <a:p>
          <a:endParaRPr lang="ru-RU"/>
        </a:p>
      </dgm:t>
    </dgm:pt>
    <dgm:pt modelId="{6D7299DA-45CE-49C6-8242-23F4B202F33C}" type="sibTrans" cxnId="{4CF30A48-2892-4BAB-BCB5-2575E37ABB67}">
      <dgm:prSet/>
      <dgm:spPr/>
      <dgm:t>
        <a:bodyPr/>
        <a:lstStyle/>
        <a:p>
          <a:endParaRPr lang="ru-RU"/>
        </a:p>
      </dgm:t>
    </dgm:pt>
    <dgm:pt modelId="{EEE55694-CCBB-41B2-BA64-6664AF078F00}">
      <dgm:prSet phldrT="[Текст]" custT="1"/>
      <dgm:spPr/>
      <dgm:t>
        <a:bodyPr/>
        <a:lstStyle/>
        <a:p>
          <a:r>
            <a:rPr lang="ru-RU" sz="2000" b="1" dirty="0" smtClean="0"/>
            <a:t>Скорость распространения опасности</a:t>
          </a:r>
          <a:endParaRPr lang="ru-RU" sz="2000" b="1" dirty="0"/>
        </a:p>
      </dgm:t>
    </dgm:pt>
    <dgm:pt modelId="{1EA5A303-07F0-4350-8ED3-481E4FE3BA7C}" type="parTrans" cxnId="{08337D80-CA80-41B2-BC91-EA719E75CC2B}">
      <dgm:prSet/>
      <dgm:spPr/>
      <dgm:t>
        <a:bodyPr/>
        <a:lstStyle/>
        <a:p>
          <a:endParaRPr lang="ru-RU"/>
        </a:p>
      </dgm:t>
    </dgm:pt>
    <dgm:pt modelId="{8238B9B8-A81D-4420-8F1D-D8B9BC3834F7}" type="sibTrans" cxnId="{08337D80-CA80-41B2-BC91-EA719E75CC2B}">
      <dgm:prSet/>
      <dgm:spPr/>
      <dgm:t>
        <a:bodyPr/>
        <a:lstStyle/>
        <a:p>
          <a:endParaRPr lang="ru-RU"/>
        </a:p>
      </dgm:t>
    </dgm:pt>
    <dgm:pt modelId="{DDC2CB22-798C-42AB-956D-E70D25D84F76}">
      <dgm:prSet custT="1"/>
      <dgm:spPr/>
      <dgm:t>
        <a:bodyPr/>
        <a:lstStyle/>
        <a:p>
          <a:r>
            <a:rPr lang="ru-RU" sz="2000" b="1" dirty="0" smtClean="0"/>
            <a:t>Масштаб</a:t>
          </a:r>
          <a:endParaRPr lang="ru-RU" sz="2000" b="1" dirty="0"/>
        </a:p>
      </dgm:t>
    </dgm:pt>
    <dgm:pt modelId="{D16BEE9C-E6EF-4592-88CD-C8B5E8E8FEF3}" type="parTrans" cxnId="{2B757015-9EBA-40F7-96F7-1DC238539027}">
      <dgm:prSet/>
      <dgm:spPr/>
      <dgm:t>
        <a:bodyPr/>
        <a:lstStyle/>
        <a:p>
          <a:endParaRPr lang="ru-RU"/>
        </a:p>
      </dgm:t>
    </dgm:pt>
    <dgm:pt modelId="{78A095FD-B091-4476-890E-5498F6A377E8}" type="sibTrans" cxnId="{2B757015-9EBA-40F7-96F7-1DC238539027}">
      <dgm:prSet/>
      <dgm:spPr/>
      <dgm:t>
        <a:bodyPr/>
        <a:lstStyle/>
        <a:p>
          <a:endParaRPr lang="ru-RU"/>
        </a:p>
      </dgm:t>
    </dgm:pt>
    <dgm:pt modelId="{60744893-EA51-4467-83F9-79E9EF7A4B89}" type="pres">
      <dgm:prSet presAssocID="{74E88195-F6C9-4FF3-94EA-839B8B29DF71}" presName="hierChild1" presStyleCnt="0">
        <dgm:presLayoutVars>
          <dgm:chPref val="1"/>
          <dgm:dir/>
          <dgm:animOne val="branch"/>
          <dgm:animLvl val="lvl"/>
          <dgm:resizeHandles/>
        </dgm:presLayoutVars>
      </dgm:prSet>
      <dgm:spPr/>
      <dgm:t>
        <a:bodyPr/>
        <a:lstStyle/>
        <a:p>
          <a:endParaRPr lang="ru-RU"/>
        </a:p>
      </dgm:t>
    </dgm:pt>
    <dgm:pt modelId="{638D74B0-D2A2-4F9B-950D-47B98F36DEDC}" type="pres">
      <dgm:prSet presAssocID="{02E6499E-0632-4368-84A2-4C15D0926C74}" presName="hierRoot1" presStyleCnt="0"/>
      <dgm:spPr/>
    </dgm:pt>
    <dgm:pt modelId="{6F5A3C94-6070-4830-9E38-422AE8BFAF48}" type="pres">
      <dgm:prSet presAssocID="{02E6499E-0632-4368-84A2-4C15D0926C74}" presName="composite" presStyleCnt="0"/>
      <dgm:spPr/>
    </dgm:pt>
    <dgm:pt modelId="{546B2CD4-14D8-448E-8FB4-B6EA9A809982}" type="pres">
      <dgm:prSet presAssocID="{02E6499E-0632-4368-84A2-4C15D0926C74}" presName="background" presStyleLbl="node0" presStyleIdx="0" presStyleCnt="1"/>
      <dgm:spPr/>
    </dgm:pt>
    <dgm:pt modelId="{33297205-43A3-40DA-BC77-D43FA9335DC5}" type="pres">
      <dgm:prSet presAssocID="{02E6499E-0632-4368-84A2-4C15D0926C74}" presName="text" presStyleLbl="fgAcc0" presStyleIdx="0" presStyleCnt="1" custScaleX="109993" custScaleY="81351" custLinFactNeighborX="-11704" custLinFactNeighborY="-68006">
        <dgm:presLayoutVars>
          <dgm:chPref val="3"/>
        </dgm:presLayoutVars>
      </dgm:prSet>
      <dgm:spPr/>
      <dgm:t>
        <a:bodyPr/>
        <a:lstStyle/>
        <a:p>
          <a:endParaRPr lang="ru-RU"/>
        </a:p>
      </dgm:t>
    </dgm:pt>
    <dgm:pt modelId="{6FF17605-685A-433D-804B-11DE1A392E37}" type="pres">
      <dgm:prSet presAssocID="{02E6499E-0632-4368-84A2-4C15D0926C74}" presName="hierChild2" presStyleCnt="0"/>
      <dgm:spPr/>
    </dgm:pt>
    <dgm:pt modelId="{E06D4936-3C48-4C80-B18F-B972F20BDE14}" type="pres">
      <dgm:prSet presAssocID="{E7A6E41F-47E7-4543-84C2-AFC2A596583E}" presName="Name10" presStyleLbl="parChTrans1D2" presStyleIdx="0" presStyleCnt="3"/>
      <dgm:spPr/>
      <dgm:t>
        <a:bodyPr/>
        <a:lstStyle/>
        <a:p>
          <a:endParaRPr lang="ru-RU"/>
        </a:p>
      </dgm:t>
    </dgm:pt>
    <dgm:pt modelId="{A753DCCD-5CF6-434F-A44D-7A06651FF927}" type="pres">
      <dgm:prSet presAssocID="{7711F5FB-E9D7-4530-9BA3-9FA8223BD54C}" presName="hierRoot2" presStyleCnt="0"/>
      <dgm:spPr/>
    </dgm:pt>
    <dgm:pt modelId="{4B8027E8-DEC6-4DDF-9EA1-E088A997A444}" type="pres">
      <dgm:prSet presAssocID="{7711F5FB-E9D7-4530-9BA3-9FA8223BD54C}" presName="composite2" presStyleCnt="0"/>
      <dgm:spPr/>
    </dgm:pt>
    <dgm:pt modelId="{25698006-4047-431B-BDE2-A318C2CEA89C}" type="pres">
      <dgm:prSet presAssocID="{7711F5FB-E9D7-4530-9BA3-9FA8223BD54C}" presName="background2" presStyleLbl="node2" presStyleIdx="0" presStyleCnt="3"/>
      <dgm:spPr/>
    </dgm:pt>
    <dgm:pt modelId="{44BBD094-60A4-46E5-9FC8-239F42DD7E64}" type="pres">
      <dgm:prSet presAssocID="{7711F5FB-E9D7-4530-9BA3-9FA8223BD54C}" presName="text2" presStyleLbl="fgAcc2" presStyleIdx="0" presStyleCnt="3">
        <dgm:presLayoutVars>
          <dgm:chPref val="3"/>
        </dgm:presLayoutVars>
      </dgm:prSet>
      <dgm:spPr/>
      <dgm:t>
        <a:bodyPr/>
        <a:lstStyle/>
        <a:p>
          <a:endParaRPr lang="ru-RU"/>
        </a:p>
      </dgm:t>
    </dgm:pt>
    <dgm:pt modelId="{F58DE5FA-909D-4517-B5BD-A135716D1187}" type="pres">
      <dgm:prSet presAssocID="{7711F5FB-E9D7-4530-9BA3-9FA8223BD54C}" presName="hierChild3" presStyleCnt="0"/>
      <dgm:spPr/>
    </dgm:pt>
    <dgm:pt modelId="{370C4C9E-5EA6-4634-8357-3A41769F5949}" type="pres">
      <dgm:prSet presAssocID="{1EA5A303-07F0-4350-8ED3-481E4FE3BA7C}" presName="Name10" presStyleLbl="parChTrans1D2" presStyleIdx="1" presStyleCnt="3"/>
      <dgm:spPr/>
      <dgm:t>
        <a:bodyPr/>
        <a:lstStyle/>
        <a:p>
          <a:endParaRPr lang="ru-RU"/>
        </a:p>
      </dgm:t>
    </dgm:pt>
    <dgm:pt modelId="{1E7C8D2D-BBAB-4DA7-9EBD-5A87FE8BF6EC}" type="pres">
      <dgm:prSet presAssocID="{EEE55694-CCBB-41B2-BA64-6664AF078F00}" presName="hierRoot2" presStyleCnt="0"/>
      <dgm:spPr/>
    </dgm:pt>
    <dgm:pt modelId="{F5A2D1EC-50A4-44AA-B661-BE4E69B83DB0}" type="pres">
      <dgm:prSet presAssocID="{EEE55694-CCBB-41B2-BA64-6664AF078F00}" presName="composite2" presStyleCnt="0"/>
      <dgm:spPr/>
    </dgm:pt>
    <dgm:pt modelId="{4D84CAC3-3798-4575-B999-5571078E853C}" type="pres">
      <dgm:prSet presAssocID="{EEE55694-CCBB-41B2-BA64-6664AF078F00}" presName="background2" presStyleLbl="node2" presStyleIdx="1" presStyleCnt="3"/>
      <dgm:spPr/>
    </dgm:pt>
    <dgm:pt modelId="{F2F55795-A408-46E2-8D2A-8B71E9C7CAAB}" type="pres">
      <dgm:prSet presAssocID="{EEE55694-CCBB-41B2-BA64-6664AF078F00}" presName="text2" presStyleLbl="fgAcc2" presStyleIdx="1" presStyleCnt="3" custScaleX="109860">
        <dgm:presLayoutVars>
          <dgm:chPref val="3"/>
        </dgm:presLayoutVars>
      </dgm:prSet>
      <dgm:spPr/>
      <dgm:t>
        <a:bodyPr/>
        <a:lstStyle/>
        <a:p>
          <a:endParaRPr lang="ru-RU"/>
        </a:p>
      </dgm:t>
    </dgm:pt>
    <dgm:pt modelId="{CF9044CC-EFF4-4975-864B-468C30BF8E98}" type="pres">
      <dgm:prSet presAssocID="{EEE55694-CCBB-41B2-BA64-6664AF078F00}" presName="hierChild3" presStyleCnt="0"/>
      <dgm:spPr/>
    </dgm:pt>
    <dgm:pt modelId="{E8FDFA9A-2942-412B-A432-78E7829EE1BC}" type="pres">
      <dgm:prSet presAssocID="{D16BEE9C-E6EF-4592-88CD-C8B5E8E8FEF3}" presName="Name10" presStyleLbl="parChTrans1D2" presStyleIdx="2" presStyleCnt="3"/>
      <dgm:spPr/>
      <dgm:t>
        <a:bodyPr/>
        <a:lstStyle/>
        <a:p>
          <a:endParaRPr lang="ru-RU"/>
        </a:p>
      </dgm:t>
    </dgm:pt>
    <dgm:pt modelId="{3897AF72-2D99-40C5-B681-C2C82B06E1C0}" type="pres">
      <dgm:prSet presAssocID="{DDC2CB22-798C-42AB-956D-E70D25D84F76}" presName="hierRoot2" presStyleCnt="0"/>
      <dgm:spPr/>
    </dgm:pt>
    <dgm:pt modelId="{AC5CF75E-7EFF-4C59-891C-E58D66C17E8D}" type="pres">
      <dgm:prSet presAssocID="{DDC2CB22-798C-42AB-956D-E70D25D84F76}" presName="composite2" presStyleCnt="0"/>
      <dgm:spPr/>
    </dgm:pt>
    <dgm:pt modelId="{1E6C5BBE-00C5-4690-A791-FCAAC5C263F0}" type="pres">
      <dgm:prSet presAssocID="{DDC2CB22-798C-42AB-956D-E70D25D84F76}" presName="background2" presStyleLbl="node2" presStyleIdx="2" presStyleCnt="3"/>
      <dgm:spPr/>
    </dgm:pt>
    <dgm:pt modelId="{D6A66D54-ADF3-4A58-888B-F38D4AEB13E3}" type="pres">
      <dgm:prSet presAssocID="{DDC2CB22-798C-42AB-956D-E70D25D84F76}" presName="text2" presStyleLbl="fgAcc2" presStyleIdx="2" presStyleCnt="3" custScaleX="79058">
        <dgm:presLayoutVars>
          <dgm:chPref val="3"/>
        </dgm:presLayoutVars>
      </dgm:prSet>
      <dgm:spPr/>
      <dgm:t>
        <a:bodyPr/>
        <a:lstStyle/>
        <a:p>
          <a:endParaRPr lang="ru-RU"/>
        </a:p>
      </dgm:t>
    </dgm:pt>
    <dgm:pt modelId="{BA5BE612-30BD-4AD0-A550-286DF5E6CCFC}" type="pres">
      <dgm:prSet presAssocID="{DDC2CB22-798C-42AB-956D-E70D25D84F76}" presName="hierChild3" presStyleCnt="0"/>
      <dgm:spPr/>
    </dgm:pt>
  </dgm:ptLst>
  <dgm:cxnLst>
    <dgm:cxn modelId="{63159D4D-9B9A-44B0-A6FB-0D0AEDD6EBA6}" type="presOf" srcId="{DDC2CB22-798C-42AB-956D-E70D25D84F76}" destId="{D6A66D54-ADF3-4A58-888B-F38D4AEB13E3}" srcOrd="0" destOrd="0" presId="urn:microsoft.com/office/officeart/2005/8/layout/hierarchy1"/>
    <dgm:cxn modelId="{08337D80-CA80-41B2-BC91-EA719E75CC2B}" srcId="{02E6499E-0632-4368-84A2-4C15D0926C74}" destId="{EEE55694-CCBB-41B2-BA64-6664AF078F00}" srcOrd="1" destOrd="0" parTransId="{1EA5A303-07F0-4350-8ED3-481E4FE3BA7C}" sibTransId="{8238B9B8-A81D-4420-8F1D-D8B9BC3834F7}"/>
    <dgm:cxn modelId="{5D8D2B90-75C8-411B-8457-7F4B2D23414F}" type="presOf" srcId="{EEE55694-CCBB-41B2-BA64-6664AF078F00}" destId="{F2F55795-A408-46E2-8D2A-8B71E9C7CAAB}" srcOrd="0" destOrd="0" presId="urn:microsoft.com/office/officeart/2005/8/layout/hierarchy1"/>
    <dgm:cxn modelId="{2C4A6245-CEDC-4280-96B6-6D9E6D417788}" srcId="{74E88195-F6C9-4FF3-94EA-839B8B29DF71}" destId="{02E6499E-0632-4368-84A2-4C15D0926C74}" srcOrd="0" destOrd="0" parTransId="{4C6E13BE-4F1F-42D9-A6DD-E23A9264F4A2}" sibTransId="{3B8A62F0-3FF2-4EE5-89D7-18120377DAAC}"/>
    <dgm:cxn modelId="{DF829004-A0FE-4FC4-873F-D891391FD2BF}" type="presOf" srcId="{D16BEE9C-E6EF-4592-88CD-C8B5E8E8FEF3}" destId="{E8FDFA9A-2942-412B-A432-78E7829EE1BC}" srcOrd="0" destOrd="0" presId="urn:microsoft.com/office/officeart/2005/8/layout/hierarchy1"/>
    <dgm:cxn modelId="{2BDA8C9A-4E49-4AF3-96FA-BBF0695BED6B}" type="presOf" srcId="{02E6499E-0632-4368-84A2-4C15D0926C74}" destId="{33297205-43A3-40DA-BC77-D43FA9335DC5}" srcOrd="0" destOrd="0" presId="urn:microsoft.com/office/officeart/2005/8/layout/hierarchy1"/>
    <dgm:cxn modelId="{4CF30A48-2892-4BAB-BCB5-2575E37ABB67}" srcId="{02E6499E-0632-4368-84A2-4C15D0926C74}" destId="{7711F5FB-E9D7-4530-9BA3-9FA8223BD54C}" srcOrd="0" destOrd="0" parTransId="{E7A6E41F-47E7-4543-84C2-AFC2A596583E}" sibTransId="{6D7299DA-45CE-49C6-8242-23F4B202F33C}"/>
    <dgm:cxn modelId="{7E01007F-FB51-4ECD-81AC-7B328AC5EC6D}" type="presOf" srcId="{7711F5FB-E9D7-4530-9BA3-9FA8223BD54C}" destId="{44BBD094-60A4-46E5-9FC8-239F42DD7E64}" srcOrd="0" destOrd="0" presId="urn:microsoft.com/office/officeart/2005/8/layout/hierarchy1"/>
    <dgm:cxn modelId="{1BA1C32C-02D2-4BBB-85EB-756E3A6BBF5A}" type="presOf" srcId="{E7A6E41F-47E7-4543-84C2-AFC2A596583E}" destId="{E06D4936-3C48-4C80-B18F-B972F20BDE14}" srcOrd="0" destOrd="0" presId="urn:microsoft.com/office/officeart/2005/8/layout/hierarchy1"/>
    <dgm:cxn modelId="{827100BC-3596-4279-B82C-B19C4FBFFC6A}" type="presOf" srcId="{1EA5A303-07F0-4350-8ED3-481E4FE3BA7C}" destId="{370C4C9E-5EA6-4634-8357-3A41769F5949}" srcOrd="0" destOrd="0" presId="urn:microsoft.com/office/officeart/2005/8/layout/hierarchy1"/>
    <dgm:cxn modelId="{2B757015-9EBA-40F7-96F7-1DC238539027}" srcId="{02E6499E-0632-4368-84A2-4C15D0926C74}" destId="{DDC2CB22-798C-42AB-956D-E70D25D84F76}" srcOrd="2" destOrd="0" parTransId="{D16BEE9C-E6EF-4592-88CD-C8B5E8E8FEF3}" sibTransId="{78A095FD-B091-4476-890E-5498F6A377E8}"/>
    <dgm:cxn modelId="{3F501410-8E02-42F6-88E2-54FFEA763132}" type="presOf" srcId="{74E88195-F6C9-4FF3-94EA-839B8B29DF71}" destId="{60744893-EA51-4467-83F9-79E9EF7A4B89}" srcOrd="0" destOrd="0" presId="urn:microsoft.com/office/officeart/2005/8/layout/hierarchy1"/>
    <dgm:cxn modelId="{CC5D6251-AC97-43F8-8DE4-64865240B2F1}" type="presParOf" srcId="{60744893-EA51-4467-83F9-79E9EF7A4B89}" destId="{638D74B0-D2A2-4F9B-950D-47B98F36DEDC}" srcOrd="0" destOrd="0" presId="urn:microsoft.com/office/officeart/2005/8/layout/hierarchy1"/>
    <dgm:cxn modelId="{D883E589-5E76-4A0F-908B-E1CBA6D53A5C}" type="presParOf" srcId="{638D74B0-D2A2-4F9B-950D-47B98F36DEDC}" destId="{6F5A3C94-6070-4830-9E38-422AE8BFAF48}" srcOrd="0" destOrd="0" presId="urn:microsoft.com/office/officeart/2005/8/layout/hierarchy1"/>
    <dgm:cxn modelId="{E566FC57-C5CF-4F04-9D1B-58C09F0D444A}" type="presParOf" srcId="{6F5A3C94-6070-4830-9E38-422AE8BFAF48}" destId="{546B2CD4-14D8-448E-8FB4-B6EA9A809982}" srcOrd="0" destOrd="0" presId="urn:microsoft.com/office/officeart/2005/8/layout/hierarchy1"/>
    <dgm:cxn modelId="{2BF7CB8F-61E7-4C65-8202-F6FD3BD6C8FA}" type="presParOf" srcId="{6F5A3C94-6070-4830-9E38-422AE8BFAF48}" destId="{33297205-43A3-40DA-BC77-D43FA9335DC5}" srcOrd="1" destOrd="0" presId="urn:microsoft.com/office/officeart/2005/8/layout/hierarchy1"/>
    <dgm:cxn modelId="{7553536C-DBBC-469E-BB7E-1517F093646F}" type="presParOf" srcId="{638D74B0-D2A2-4F9B-950D-47B98F36DEDC}" destId="{6FF17605-685A-433D-804B-11DE1A392E37}" srcOrd="1" destOrd="0" presId="urn:microsoft.com/office/officeart/2005/8/layout/hierarchy1"/>
    <dgm:cxn modelId="{E3BE1EED-8B92-40A2-87F4-71D7BC44428C}" type="presParOf" srcId="{6FF17605-685A-433D-804B-11DE1A392E37}" destId="{E06D4936-3C48-4C80-B18F-B972F20BDE14}" srcOrd="0" destOrd="0" presId="urn:microsoft.com/office/officeart/2005/8/layout/hierarchy1"/>
    <dgm:cxn modelId="{34041552-06F6-4AA9-99B5-6B7019CF3DB2}" type="presParOf" srcId="{6FF17605-685A-433D-804B-11DE1A392E37}" destId="{A753DCCD-5CF6-434F-A44D-7A06651FF927}" srcOrd="1" destOrd="0" presId="urn:microsoft.com/office/officeart/2005/8/layout/hierarchy1"/>
    <dgm:cxn modelId="{D5FF7B7E-FDE1-4596-9F2A-BC6B0BC1421E}" type="presParOf" srcId="{A753DCCD-5CF6-434F-A44D-7A06651FF927}" destId="{4B8027E8-DEC6-4DDF-9EA1-E088A997A444}" srcOrd="0" destOrd="0" presId="urn:microsoft.com/office/officeart/2005/8/layout/hierarchy1"/>
    <dgm:cxn modelId="{F0433184-5767-4888-B167-DC3D577E0B60}" type="presParOf" srcId="{4B8027E8-DEC6-4DDF-9EA1-E088A997A444}" destId="{25698006-4047-431B-BDE2-A318C2CEA89C}" srcOrd="0" destOrd="0" presId="urn:microsoft.com/office/officeart/2005/8/layout/hierarchy1"/>
    <dgm:cxn modelId="{074CFF44-AF97-4582-8A3A-5FCCC5E3A635}" type="presParOf" srcId="{4B8027E8-DEC6-4DDF-9EA1-E088A997A444}" destId="{44BBD094-60A4-46E5-9FC8-239F42DD7E64}" srcOrd="1" destOrd="0" presId="urn:microsoft.com/office/officeart/2005/8/layout/hierarchy1"/>
    <dgm:cxn modelId="{EE579EC8-BD63-4CFB-9737-808185607CA1}" type="presParOf" srcId="{A753DCCD-5CF6-434F-A44D-7A06651FF927}" destId="{F58DE5FA-909D-4517-B5BD-A135716D1187}" srcOrd="1" destOrd="0" presId="urn:microsoft.com/office/officeart/2005/8/layout/hierarchy1"/>
    <dgm:cxn modelId="{BB455343-8A8C-4D8B-9E58-14D302EAC959}" type="presParOf" srcId="{6FF17605-685A-433D-804B-11DE1A392E37}" destId="{370C4C9E-5EA6-4634-8357-3A41769F5949}" srcOrd="2" destOrd="0" presId="urn:microsoft.com/office/officeart/2005/8/layout/hierarchy1"/>
    <dgm:cxn modelId="{4ED1C02C-2C0B-4432-94AC-D1B0A3F63697}" type="presParOf" srcId="{6FF17605-685A-433D-804B-11DE1A392E37}" destId="{1E7C8D2D-BBAB-4DA7-9EBD-5A87FE8BF6EC}" srcOrd="3" destOrd="0" presId="urn:microsoft.com/office/officeart/2005/8/layout/hierarchy1"/>
    <dgm:cxn modelId="{E4D1FFCE-DAEA-4DC1-AC4A-97D07A2617C0}" type="presParOf" srcId="{1E7C8D2D-BBAB-4DA7-9EBD-5A87FE8BF6EC}" destId="{F5A2D1EC-50A4-44AA-B661-BE4E69B83DB0}" srcOrd="0" destOrd="0" presId="urn:microsoft.com/office/officeart/2005/8/layout/hierarchy1"/>
    <dgm:cxn modelId="{62ED7602-58B2-4EDB-8F23-D44E45B3472E}" type="presParOf" srcId="{F5A2D1EC-50A4-44AA-B661-BE4E69B83DB0}" destId="{4D84CAC3-3798-4575-B999-5571078E853C}" srcOrd="0" destOrd="0" presId="urn:microsoft.com/office/officeart/2005/8/layout/hierarchy1"/>
    <dgm:cxn modelId="{5AE9C88F-26E8-4E0A-8B95-DB814EF78EB2}" type="presParOf" srcId="{F5A2D1EC-50A4-44AA-B661-BE4E69B83DB0}" destId="{F2F55795-A408-46E2-8D2A-8B71E9C7CAAB}" srcOrd="1" destOrd="0" presId="urn:microsoft.com/office/officeart/2005/8/layout/hierarchy1"/>
    <dgm:cxn modelId="{D1B8A6CB-C236-4D2D-8EF9-ACAF777B94F8}" type="presParOf" srcId="{1E7C8D2D-BBAB-4DA7-9EBD-5A87FE8BF6EC}" destId="{CF9044CC-EFF4-4975-864B-468C30BF8E98}" srcOrd="1" destOrd="0" presId="urn:microsoft.com/office/officeart/2005/8/layout/hierarchy1"/>
    <dgm:cxn modelId="{4C409A3D-F6B1-4872-8A3B-F606AC8B9773}" type="presParOf" srcId="{6FF17605-685A-433D-804B-11DE1A392E37}" destId="{E8FDFA9A-2942-412B-A432-78E7829EE1BC}" srcOrd="4" destOrd="0" presId="urn:microsoft.com/office/officeart/2005/8/layout/hierarchy1"/>
    <dgm:cxn modelId="{07B3C800-99CF-4360-9C69-23EC2AD588EB}" type="presParOf" srcId="{6FF17605-685A-433D-804B-11DE1A392E37}" destId="{3897AF72-2D99-40C5-B681-C2C82B06E1C0}" srcOrd="5" destOrd="0" presId="urn:microsoft.com/office/officeart/2005/8/layout/hierarchy1"/>
    <dgm:cxn modelId="{1142BC4F-E21A-4536-97C4-B1C76F01B160}" type="presParOf" srcId="{3897AF72-2D99-40C5-B681-C2C82B06E1C0}" destId="{AC5CF75E-7EFF-4C59-891C-E58D66C17E8D}" srcOrd="0" destOrd="0" presId="urn:microsoft.com/office/officeart/2005/8/layout/hierarchy1"/>
    <dgm:cxn modelId="{57F791C3-9454-4E79-812F-0DAB9C311B7A}" type="presParOf" srcId="{AC5CF75E-7EFF-4C59-891C-E58D66C17E8D}" destId="{1E6C5BBE-00C5-4690-A791-FCAAC5C263F0}" srcOrd="0" destOrd="0" presId="urn:microsoft.com/office/officeart/2005/8/layout/hierarchy1"/>
    <dgm:cxn modelId="{FA4FD8C0-913D-441A-A0E6-05FB573CF982}" type="presParOf" srcId="{AC5CF75E-7EFF-4C59-891C-E58D66C17E8D}" destId="{D6A66D54-ADF3-4A58-888B-F38D4AEB13E3}" srcOrd="1" destOrd="0" presId="urn:microsoft.com/office/officeart/2005/8/layout/hierarchy1"/>
    <dgm:cxn modelId="{5CC60FD3-ABE9-4A8E-93B6-11352A9EE3F6}" type="presParOf" srcId="{3897AF72-2D99-40C5-B681-C2C82B06E1C0}" destId="{BA5BE612-30BD-4AD0-A550-286DF5E6CCF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A84B8-78A7-494A-B029-6B648B70A0AF}"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ru-RU"/>
        </a:p>
      </dgm:t>
    </dgm:pt>
    <dgm:pt modelId="{D1952D2A-D03E-4EA7-9198-66524F2CF278}">
      <dgm:prSet phldrT="[Текст]" custT="1"/>
      <dgm:spPr>
        <a:solidFill>
          <a:schemeClr val="bg1"/>
        </a:solidFill>
        <a:ln w="76200">
          <a:solidFill>
            <a:schemeClr val="accent1"/>
          </a:solidFill>
        </a:ln>
        <a:scene3d>
          <a:camera prst="orthographicFront"/>
          <a:lightRig rig="flat" dir="t"/>
        </a:scene3d>
        <a:sp3d prstMaterial="dkEdge">
          <a:bevelT w="8200" h="38100" prst="softRound"/>
        </a:sp3d>
      </dgm:spPr>
      <dgm:t>
        <a:bodyPr/>
        <a:lstStyle/>
        <a:p>
          <a:r>
            <a:rPr lang="ru-RU" sz="2200" dirty="0" smtClean="0">
              <a:latin typeface="Arial" pitchFamily="34" charset="0"/>
              <a:cs typeface="Arial" pitchFamily="34" charset="0"/>
            </a:rPr>
            <a:t>Транспортные аварии (катастрофы)</a:t>
          </a:r>
          <a:endParaRPr lang="ru-RU" sz="2200" dirty="0">
            <a:latin typeface="Arial" pitchFamily="34" charset="0"/>
            <a:cs typeface="Arial" pitchFamily="34" charset="0"/>
          </a:endParaRPr>
        </a:p>
      </dgm:t>
    </dgm:pt>
    <dgm:pt modelId="{3214E6D3-3C2A-466E-9FB3-660A0167A499}" type="parTrans" cxnId="{C0380481-06D1-467B-8C44-848CB27F3341}">
      <dgm:prSet/>
      <dgm:spPr/>
      <dgm:t>
        <a:bodyPr/>
        <a:lstStyle/>
        <a:p>
          <a:endParaRPr lang="ru-RU" sz="2000"/>
        </a:p>
      </dgm:t>
    </dgm:pt>
    <dgm:pt modelId="{6607A1A2-E92F-4E1B-BCC4-BB582855B2D8}" type="sibTrans" cxnId="{C0380481-06D1-467B-8C44-848CB27F3341}">
      <dgm:prSet/>
      <dgm:spPr/>
      <dgm:t>
        <a:bodyPr/>
        <a:lstStyle/>
        <a:p>
          <a:endParaRPr lang="ru-RU" sz="2000"/>
        </a:p>
      </dgm:t>
    </dgm:pt>
    <dgm:pt modelId="{0AA68CDA-47E8-4008-9395-155AD49166AE}">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Внезапное обрушение зданий, сооружений</a:t>
          </a:r>
          <a:endParaRPr lang="ru-RU" sz="2200" dirty="0">
            <a:latin typeface="Arial" pitchFamily="34" charset="0"/>
            <a:cs typeface="Arial" pitchFamily="34" charset="0"/>
          </a:endParaRPr>
        </a:p>
      </dgm:t>
    </dgm:pt>
    <dgm:pt modelId="{E924F1A8-7114-4681-A4A8-837D24FEE39D}" type="parTrans" cxnId="{528DAC4B-74A8-4077-B507-06E714320BFC}">
      <dgm:prSet/>
      <dgm:spPr/>
      <dgm:t>
        <a:bodyPr/>
        <a:lstStyle/>
        <a:p>
          <a:endParaRPr lang="ru-RU" sz="2000"/>
        </a:p>
      </dgm:t>
    </dgm:pt>
    <dgm:pt modelId="{1DBDB247-7F36-4727-8972-E8E24B2C2DFA}" type="sibTrans" cxnId="{528DAC4B-74A8-4077-B507-06E714320BFC}">
      <dgm:prSet/>
      <dgm:spPr/>
      <dgm:t>
        <a:bodyPr/>
        <a:lstStyle/>
        <a:p>
          <a:endParaRPr lang="ru-RU" sz="2000"/>
        </a:p>
      </dgm:t>
    </dgm:pt>
    <dgm:pt modelId="{3BAA186A-A073-4893-8902-DAE50A26DC90}">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на электроэнергетических системах</a:t>
          </a:r>
          <a:endParaRPr lang="ru-RU" sz="2200" dirty="0">
            <a:latin typeface="Arial" pitchFamily="34" charset="0"/>
            <a:cs typeface="Arial" pitchFamily="34" charset="0"/>
          </a:endParaRPr>
        </a:p>
      </dgm:t>
    </dgm:pt>
    <dgm:pt modelId="{46E25F3F-4082-4F94-8A77-F54A0E4E4A8D}" type="parTrans" cxnId="{39AB819D-01A4-407C-B629-3AB3F453B6BA}">
      <dgm:prSet/>
      <dgm:spPr/>
      <dgm:t>
        <a:bodyPr/>
        <a:lstStyle/>
        <a:p>
          <a:endParaRPr lang="ru-RU" sz="2000"/>
        </a:p>
      </dgm:t>
    </dgm:pt>
    <dgm:pt modelId="{05E5CF71-8692-44AF-BB94-EFFC68128AD9}" type="sibTrans" cxnId="{39AB819D-01A4-407C-B629-3AB3F453B6BA}">
      <dgm:prSet/>
      <dgm:spPr/>
      <dgm:t>
        <a:bodyPr/>
        <a:lstStyle/>
        <a:p>
          <a:endParaRPr lang="ru-RU" sz="2000"/>
        </a:p>
      </dgm:t>
    </dgm:pt>
    <dgm:pt modelId="{23644181-E8CD-404E-9290-90C1A3FCB331}">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на коммунальных системах жизнеобеспечения</a:t>
          </a:r>
          <a:endParaRPr lang="ru-RU" sz="2200" dirty="0">
            <a:latin typeface="Arial" pitchFamily="34" charset="0"/>
            <a:cs typeface="Arial" pitchFamily="34" charset="0"/>
          </a:endParaRPr>
        </a:p>
      </dgm:t>
    </dgm:pt>
    <dgm:pt modelId="{EC62C223-5FB4-4515-931B-65BF8190771A}" type="parTrans" cxnId="{19D3D6C3-8289-452E-A143-BCB9159947D9}">
      <dgm:prSet/>
      <dgm:spPr/>
      <dgm:t>
        <a:bodyPr/>
        <a:lstStyle/>
        <a:p>
          <a:endParaRPr lang="ru-RU" sz="2000"/>
        </a:p>
      </dgm:t>
    </dgm:pt>
    <dgm:pt modelId="{BAE45FE6-901C-4BA4-8738-468BBC8004DE}" type="sibTrans" cxnId="{19D3D6C3-8289-452E-A143-BCB9159947D9}">
      <dgm:prSet/>
      <dgm:spPr/>
      <dgm:t>
        <a:bodyPr/>
        <a:lstStyle/>
        <a:p>
          <a:endParaRPr lang="ru-RU" sz="2000"/>
        </a:p>
      </dgm:t>
    </dgm:pt>
    <dgm:pt modelId="{DB00378B-9DC5-46FF-9B42-1C6A4CBE729C}">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на промышленных очистных  сооружениях</a:t>
          </a:r>
          <a:endParaRPr lang="ru-RU" sz="2200" dirty="0">
            <a:latin typeface="Arial" pitchFamily="34" charset="0"/>
            <a:cs typeface="Arial" pitchFamily="34" charset="0"/>
          </a:endParaRPr>
        </a:p>
      </dgm:t>
    </dgm:pt>
    <dgm:pt modelId="{BE3630EB-961F-4B50-BF3B-AC784AE5CD16}" type="parTrans" cxnId="{221E0838-111D-4856-9A3E-7D81BBA4E205}">
      <dgm:prSet/>
      <dgm:spPr/>
      <dgm:t>
        <a:bodyPr/>
        <a:lstStyle/>
        <a:p>
          <a:endParaRPr lang="ru-RU" sz="2000"/>
        </a:p>
      </dgm:t>
    </dgm:pt>
    <dgm:pt modelId="{F815B215-5021-4713-BE98-072E3603DFDA}" type="sibTrans" cxnId="{221E0838-111D-4856-9A3E-7D81BBA4E205}">
      <dgm:prSet/>
      <dgm:spPr/>
      <dgm:t>
        <a:bodyPr/>
        <a:lstStyle/>
        <a:p>
          <a:endParaRPr lang="ru-RU" sz="2000"/>
        </a:p>
      </dgm:t>
    </dgm:pt>
    <dgm:pt modelId="{20E2409A-0AB8-4FB2-9ADD-1A48CB76A5E3}">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Гидродинамические аварии</a:t>
          </a:r>
          <a:endParaRPr lang="ru-RU" sz="2200" dirty="0">
            <a:latin typeface="Arial" pitchFamily="34" charset="0"/>
            <a:cs typeface="Arial" pitchFamily="34" charset="0"/>
          </a:endParaRPr>
        </a:p>
      </dgm:t>
    </dgm:pt>
    <dgm:pt modelId="{B813E8C8-6E90-4BF0-969A-32A6AA54BD20}" type="parTrans" cxnId="{AB92E618-05E1-4858-9B08-E0425B273E8E}">
      <dgm:prSet/>
      <dgm:spPr/>
      <dgm:t>
        <a:bodyPr/>
        <a:lstStyle/>
        <a:p>
          <a:endParaRPr lang="ru-RU" sz="2000"/>
        </a:p>
      </dgm:t>
    </dgm:pt>
    <dgm:pt modelId="{70D1F95E-62B5-4FDD-A1D2-5FEA3288B4F7}" type="sibTrans" cxnId="{AB92E618-05E1-4858-9B08-E0425B273E8E}">
      <dgm:prSet/>
      <dgm:spPr/>
      <dgm:t>
        <a:bodyPr/>
        <a:lstStyle/>
        <a:p>
          <a:endParaRPr lang="ru-RU" sz="2000"/>
        </a:p>
      </dgm:t>
    </dgm:pt>
    <dgm:pt modelId="{7AC9922A-25D7-4462-8EA6-6DDE4621B3B3}">
      <dgm:prSet phldrT="[Текст]" custT="1"/>
      <dgm:spPr>
        <a:solidFill>
          <a:schemeClr val="bg1"/>
        </a:solidFill>
        <a:ln w="57150">
          <a:solidFill>
            <a:schemeClr val="accent1"/>
          </a:solidFill>
        </a:ln>
      </dgm:spPr>
      <dgm:t>
        <a:bodyPr/>
        <a:lstStyle/>
        <a:p>
          <a:r>
            <a:rPr lang="ru-RU" sz="2200" dirty="0" smtClean="0">
              <a:latin typeface="Arial" pitchFamily="34" charset="0"/>
              <a:cs typeface="Arial" pitchFamily="34" charset="0"/>
            </a:rPr>
            <a:t>Пожары, взрывы, угрозы взрывов</a:t>
          </a:r>
          <a:endParaRPr lang="ru-RU" sz="2200" dirty="0">
            <a:latin typeface="Arial" pitchFamily="34" charset="0"/>
            <a:cs typeface="Arial" pitchFamily="34" charset="0"/>
          </a:endParaRPr>
        </a:p>
      </dgm:t>
    </dgm:pt>
    <dgm:pt modelId="{9A9A92C8-FA5D-44BF-A488-62BE9FDDCC1B}" type="parTrans" cxnId="{E9EBCB9B-96CC-47EC-AFE6-A877A47EF990}">
      <dgm:prSet/>
      <dgm:spPr/>
      <dgm:t>
        <a:bodyPr/>
        <a:lstStyle/>
        <a:p>
          <a:endParaRPr lang="ru-RU" sz="2000"/>
        </a:p>
      </dgm:t>
    </dgm:pt>
    <dgm:pt modelId="{02D1BD36-3C53-4F7D-A291-2E04A5638244}" type="sibTrans" cxnId="{E9EBCB9B-96CC-47EC-AFE6-A877A47EF990}">
      <dgm:prSet/>
      <dgm:spPr/>
      <dgm:t>
        <a:bodyPr/>
        <a:lstStyle/>
        <a:p>
          <a:endParaRPr lang="ru-RU" sz="2000"/>
        </a:p>
      </dgm:t>
    </dgm:pt>
    <dgm:pt modelId="{093C43FA-DACF-4DE4-8FF4-10613358A876}">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с выбросом (угрозой выброса) АХОВ</a:t>
          </a:r>
          <a:endParaRPr lang="ru-RU" sz="2200" dirty="0">
            <a:latin typeface="Arial" pitchFamily="34" charset="0"/>
            <a:cs typeface="Arial" pitchFamily="34" charset="0"/>
          </a:endParaRPr>
        </a:p>
      </dgm:t>
    </dgm:pt>
    <dgm:pt modelId="{62167863-1D65-400B-85DE-285DB6E48852}" type="parTrans" cxnId="{D9B7C041-0DB8-4ED3-B734-313A92D2F623}">
      <dgm:prSet/>
      <dgm:spPr/>
      <dgm:t>
        <a:bodyPr/>
        <a:lstStyle/>
        <a:p>
          <a:endParaRPr lang="ru-RU" sz="2000"/>
        </a:p>
      </dgm:t>
    </dgm:pt>
    <dgm:pt modelId="{E38C2DFE-33C1-431E-9E86-85C5E896DEDF}" type="sibTrans" cxnId="{D9B7C041-0DB8-4ED3-B734-313A92D2F623}">
      <dgm:prSet/>
      <dgm:spPr/>
      <dgm:t>
        <a:bodyPr/>
        <a:lstStyle/>
        <a:p>
          <a:endParaRPr lang="ru-RU" sz="2000"/>
        </a:p>
      </dgm:t>
    </dgm:pt>
    <dgm:pt modelId="{107D3DFD-3DB2-4661-A6B4-04E6402E1A03}">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с выбросом (угрозой выброса) РВ</a:t>
          </a:r>
          <a:endParaRPr lang="ru-RU" sz="2200" dirty="0">
            <a:latin typeface="Arial" pitchFamily="34" charset="0"/>
            <a:cs typeface="Arial" pitchFamily="34" charset="0"/>
          </a:endParaRPr>
        </a:p>
      </dgm:t>
    </dgm:pt>
    <dgm:pt modelId="{76695D36-0D79-40BE-B486-F6A38DDE2E1C}" type="parTrans" cxnId="{4782ADF8-8062-4B58-85D7-B9F34FC2E362}">
      <dgm:prSet/>
      <dgm:spPr/>
      <dgm:t>
        <a:bodyPr/>
        <a:lstStyle/>
        <a:p>
          <a:endParaRPr lang="ru-RU" sz="2000"/>
        </a:p>
      </dgm:t>
    </dgm:pt>
    <dgm:pt modelId="{6BFC6F2D-2B60-46FC-B9CA-93BFC4D29327}" type="sibTrans" cxnId="{4782ADF8-8062-4B58-85D7-B9F34FC2E362}">
      <dgm:prSet/>
      <dgm:spPr/>
      <dgm:t>
        <a:bodyPr/>
        <a:lstStyle/>
        <a:p>
          <a:endParaRPr lang="ru-RU" sz="2000"/>
        </a:p>
      </dgm:t>
    </dgm:pt>
    <dgm:pt modelId="{DE121687-679D-4E7E-84D6-22DB099698D9}">
      <dgm:prSet phldrT="[Текст]" custT="1"/>
      <dgm:spPr>
        <a:solidFill>
          <a:schemeClr val="bg1"/>
        </a:solidFill>
        <a:ln w="76200">
          <a:solidFill>
            <a:schemeClr val="accent1"/>
          </a:solidFill>
        </a:ln>
      </dgm:spPr>
      <dgm:t>
        <a:bodyPr/>
        <a:lstStyle/>
        <a:p>
          <a:r>
            <a:rPr lang="ru-RU" sz="2200" dirty="0" smtClean="0">
              <a:latin typeface="Arial" pitchFamily="34" charset="0"/>
              <a:cs typeface="Arial" pitchFamily="34" charset="0"/>
            </a:rPr>
            <a:t>Аварии с выбросом (угрозой выброса) БОВ</a:t>
          </a:r>
          <a:endParaRPr lang="ru-RU" sz="2200" dirty="0">
            <a:latin typeface="Arial" pitchFamily="34" charset="0"/>
            <a:cs typeface="Arial" pitchFamily="34" charset="0"/>
          </a:endParaRPr>
        </a:p>
      </dgm:t>
    </dgm:pt>
    <dgm:pt modelId="{DB4EADE3-CB86-44E2-83B6-3A9030259CD3}" type="parTrans" cxnId="{91DB5FAC-E84A-4B0E-B216-6D52BBEDD68A}">
      <dgm:prSet/>
      <dgm:spPr/>
      <dgm:t>
        <a:bodyPr/>
        <a:lstStyle/>
        <a:p>
          <a:endParaRPr lang="ru-RU" sz="2000"/>
        </a:p>
      </dgm:t>
    </dgm:pt>
    <dgm:pt modelId="{BF989858-BADB-4133-B111-E03E41D8ED4C}" type="sibTrans" cxnId="{91DB5FAC-E84A-4B0E-B216-6D52BBEDD68A}">
      <dgm:prSet/>
      <dgm:spPr/>
      <dgm:t>
        <a:bodyPr/>
        <a:lstStyle/>
        <a:p>
          <a:endParaRPr lang="ru-RU" sz="2000"/>
        </a:p>
      </dgm:t>
    </dgm:pt>
    <dgm:pt modelId="{B89542FA-6161-4C1A-A798-232B5B29F24C}" type="pres">
      <dgm:prSet presAssocID="{AD7A84B8-78A7-494A-B029-6B648B70A0AF}" presName="linear" presStyleCnt="0">
        <dgm:presLayoutVars>
          <dgm:animLvl val="lvl"/>
          <dgm:resizeHandles val="exact"/>
        </dgm:presLayoutVars>
      </dgm:prSet>
      <dgm:spPr/>
      <dgm:t>
        <a:bodyPr/>
        <a:lstStyle/>
        <a:p>
          <a:endParaRPr lang="ru-RU"/>
        </a:p>
      </dgm:t>
    </dgm:pt>
    <dgm:pt modelId="{0489AF0F-54DA-4083-9222-C55D26FCBFC8}" type="pres">
      <dgm:prSet presAssocID="{D1952D2A-D03E-4EA7-9198-66524F2CF278}" presName="parentText" presStyleLbl="node1" presStyleIdx="0" presStyleCnt="10" custLinFactNeighborY="74550">
        <dgm:presLayoutVars>
          <dgm:chMax val="0"/>
          <dgm:bulletEnabled val="1"/>
        </dgm:presLayoutVars>
      </dgm:prSet>
      <dgm:spPr/>
      <dgm:t>
        <a:bodyPr/>
        <a:lstStyle/>
        <a:p>
          <a:endParaRPr lang="ru-RU"/>
        </a:p>
      </dgm:t>
    </dgm:pt>
    <dgm:pt modelId="{D6F19373-0483-44E8-B086-D23CB21481F4}" type="pres">
      <dgm:prSet presAssocID="{6607A1A2-E92F-4E1B-BCC4-BB582855B2D8}" presName="spacer" presStyleCnt="0"/>
      <dgm:spPr/>
    </dgm:pt>
    <dgm:pt modelId="{4E76E1DD-FC79-47CE-A138-91DA21D73C4C}" type="pres">
      <dgm:prSet presAssocID="{7AC9922A-25D7-4462-8EA6-6DDE4621B3B3}" presName="parentText" presStyleLbl="node1" presStyleIdx="1" presStyleCnt="10">
        <dgm:presLayoutVars>
          <dgm:chMax val="0"/>
          <dgm:bulletEnabled val="1"/>
        </dgm:presLayoutVars>
      </dgm:prSet>
      <dgm:spPr/>
      <dgm:t>
        <a:bodyPr/>
        <a:lstStyle/>
        <a:p>
          <a:endParaRPr lang="ru-RU"/>
        </a:p>
      </dgm:t>
    </dgm:pt>
    <dgm:pt modelId="{9AAD0FFA-8607-41F2-92EA-7BFA96F4ED02}" type="pres">
      <dgm:prSet presAssocID="{02D1BD36-3C53-4F7D-A291-2E04A5638244}" presName="spacer" presStyleCnt="0"/>
      <dgm:spPr/>
    </dgm:pt>
    <dgm:pt modelId="{2F204DBA-9FC4-4FAF-805D-26B7269CD73F}" type="pres">
      <dgm:prSet presAssocID="{093C43FA-DACF-4DE4-8FF4-10613358A876}" presName="parentText" presStyleLbl="node1" presStyleIdx="2" presStyleCnt="10" custLinFactY="325" custLinFactNeighborX="1475" custLinFactNeighborY="100000">
        <dgm:presLayoutVars>
          <dgm:chMax val="0"/>
          <dgm:bulletEnabled val="1"/>
        </dgm:presLayoutVars>
      </dgm:prSet>
      <dgm:spPr/>
      <dgm:t>
        <a:bodyPr/>
        <a:lstStyle/>
        <a:p>
          <a:endParaRPr lang="ru-RU"/>
        </a:p>
      </dgm:t>
    </dgm:pt>
    <dgm:pt modelId="{0938C316-0030-45DF-968B-CAE8F613F9CF}" type="pres">
      <dgm:prSet presAssocID="{E38C2DFE-33C1-431E-9E86-85C5E896DEDF}" presName="spacer" presStyleCnt="0"/>
      <dgm:spPr/>
    </dgm:pt>
    <dgm:pt modelId="{F02D4378-4C11-4E0F-8C0D-EB0AB74D3B75}" type="pres">
      <dgm:prSet presAssocID="{107D3DFD-3DB2-4661-A6B4-04E6402E1A03}" presName="parentText" presStyleLbl="node1" presStyleIdx="3" presStyleCnt="10">
        <dgm:presLayoutVars>
          <dgm:chMax val="0"/>
          <dgm:bulletEnabled val="1"/>
        </dgm:presLayoutVars>
      </dgm:prSet>
      <dgm:spPr/>
      <dgm:t>
        <a:bodyPr/>
        <a:lstStyle/>
        <a:p>
          <a:endParaRPr lang="ru-RU"/>
        </a:p>
      </dgm:t>
    </dgm:pt>
    <dgm:pt modelId="{3B350DC3-1FF5-465D-9A72-8A9ACEAB2A24}" type="pres">
      <dgm:prSet presAssocID="{6BFC6F2D-2B60-46FC-B9CA-93BFC4D29327}" presName="spacer" presStyleCnt="0"/>
      <dgm:spPr/>
    </dgm:pt>
    <dgm:pt modelId="{34412E42-637A-44A7-87AC-96E30405200E}" type="pres">
      <dgm:prSet presAssocID="{DE121687-679D-4E7E-84D6-22DB099698D9}" presName="parentText" presStyleLbl="node1" presStyleIdx="4" presStyleCnt="10">
        <dgm:presLayoutVars>
          <dgm:chMax val="0"/>
          <dgm:bulletEnabled val="1"/>
        </dgm:presLayoutVars>
      </dgm:prSet>
      <dgm:spPr/>
      <dgm:t>
        <a:bodyPr/>
        <a:lstStyle/>
        <a:p>
          <a:endParaRPr lang="ru-RU"/>
        </a:p>
      </dgm:t>
    </dgm:pt>
    <dgm:pt modelId="{8C2E7AC7-B5D7-4318-9E20-3BFFC9609916}" type="pres">
      <dgm:prSet presAssocID="{BF989858-BADB-4133-B111-E03E41D8ED4C}" presName="spacer" presStyleCnt="0"/>
      <dgm:spPr/>
    </dgm:pt>
    <dgm:pt modelId="{92ED551D-8CD9-4E3B-BA69-5BBF60318A6A}" type="pres">
      <dgm:prSet presAssocID="{20E2409A-0AB8-4FB2-9ADD-1A48CB76A5E3}" presName="parentText" presStyleLbl="node1" presStyleIdx="5" presStyleCnt="10">
        <dgm:presLayoutVars>
          <dgm:chMax val="0"/>
          <dgm:bulletEnabled val="1"/>
        </dgm:presLayoutVars>
      </dgm:prSet>
      <dgm:spPr/>
      <dgm:t>
        <a:bodyPr/>
        <a:lstStyle/>
        <a:p>
          <a:endParaRPr lang="ru-RU"/>
        </a:p>
      </dgm:t>
    </dgm:pt>
    <dgm:pt modelId="{4B956EE0-739C-427E-971B-F33FAB571EB7}" type="pres">
      <dgm:prSet presAssocID="{70D1F95E-62B5-4FDD-A1D2-5FEA3288B4F7}" presName="spacer" presStyleCnt="0"/>
      <dgm:spPr/>
    </dgm:pt>
    <dgm:pt modelId="{37BD6E5D-1890-4261-A373-1C50A8079139}" type="pres">
      <dgm:prSet presAssocID="{0AA68CDA-47E8-4008-9395-155AD49166AE}" presName="parentText" presStyleLbl="node1" presStyleIdx="6" presStyleCnt="10">
        <dgm:presLayoutVars>
          <dgm:chMax val="0"/>
          <dgm:bulletEnabled val="1"/>
        </dgm:presLayoutVars>
      </dgm:prSet>
      <dgm:spPr/>
      <dgm:t>
        <a:bodyPr/>
        <a:lstStyle/>
        <a:p>
          <a:endParaRPr lang="ru-RU"/>
        </a:p>
      </dgm:t>
    </dgm:pt>
    <dgm:pt modelId="{C8F89419-C352-48C0-8794-A0ADA5E504E2}" type="pres">
      <dgm:prSet presAssocID="{1DBDB247-7F36-4727-8972-E8E24B2C2DFA}" presName="spacer" presStyleCnt="0"/>
      <dgm:spPr/>
    </dgm:pt>
    <dgm:pt modelId="{2347DADA-9160-4936-AAAC-18CFBE5AF8D3}" type="pres">
      <dgm:prSet presAssocID="{3BAA186A-A073-4893-8902-DAE50A26DC90}" presName="parentText" presStyleLbl="node1" presStyleIdx="7" presStyleCnt="10" custLinFactNeighborX="-392" custLinFactNeighborY="-29893">
        <dgm:presLayoutVars>
          <dgm:chMax val="0"/>
          <dgm:bulletEnabled val="1"/>
        </dgm:presLayoutVars>
      </dgm:prSet>
      <dgm:spPr/>
      <dgm:t>
        <a:bodyPr/>
        <a:lstStyle/>
        <a:p>
          <a:endParaRPr lang="ru-RU"/>
        </a:p>
      </dgm:t>
    </dgm:pt>
    <dgm:pt modelId="{E0EC61A7-C5B7-4EFF-9DEC-793E115597E7}" type="pres">
      <dgm:prSet presAssocID="{05E5CF71-8692-44AF-BB94-EFFC68128AD9}" presName="spacer" presStyleCnt="0"/>
      <dgm:spPr/>
    </dgm:pt>
    <dgm:pt modelId="{4EF8C0A4-4332-4CDF-95FA-AC380AD2A1C0}" type="pres">
      <dgm:prSet presAssocID="{23644181-E8CD-404E-9290-90C1A3FCB331}" presName="parentText" presStyleLbl="node1" presStyleIdx="8" presStyleCnt="10">
        <dgm:presLayoutVars>
          <dgm:chMax val="0"/>
          <dgm:bulletEnabled val="1"/>
        </dgm:presLayoutVars>
      </dgm:prSet>
      <dgm:spPr/>
      <dgm:t>
        <a:bodyPr/>
        <a:lstStyle/>
        <a:p>
          <a:endParaRPr lang="ru-RU"/>
        </a:p>
      </dgm:t>
    </dgm:pt>
    <dgm:pt modelId="{91B59269-D052-446E-B0BB-220388768DE6}" type="pres">
      <dgm:prSet presAssocID="{BAE45FE6-901C-4BA4-8738-468BBC8004DE}" presName="spacer" presStyleCnt="0"/>
      <dgm:spPr/>
    </dgm:pt>
    <dgm:pt modelId="{9A3F84A1-F310-45BE-AAEA-EC3518326633}" type="pres">
      <dgm:prSet presAssocID="{DB00378B-9DC5-46FF-9B42-1C6A4CBE729C}" presName="parentText" presStyleLbl="node1" presStyleIdx="9" presStyleCnt="10" custLinFactY="3284" custLinFactNeighborX="-1325" custLinFactNeighborY="100000">
        <dgm:presLayoutVars>
          <dgm:chMax val="0"/>
          <dgm:bulletEnabled val="1"/>
        </dgm:presLayoutVars>
      </dgm:prSet>
      <dgm:spPr/>
      <dgm:t>
        <a:bodyPr/>
        <a:lstStyle/>
        <a:p>
          <a:endParaRPr lang="ru-RU"/>
        </a:p>
      </dgm:t>
    </dgm:pt>
  </dgm:ptLst>
  <dgm:cxnLst>
    <dgm:cxn modelId="{18F3639D-0117-4D3A-80CC-92574C39490B}" type="presOf" srcId="{DE121687-679D-4E7E-84D6-22DB099698D9}" destId="{34412E42-637A-44A7-87AC-96E30405200E}" srcOrd="0" destOrd="0" presId="urn:microsoft.com/office/officeart/2005/8/layout/vList2"/>
    <dgm:cxn modelId="{4782ADF8-8062-4B58-85D7-B9F34FC2E362}" srcId="{AD7A84B8-78A7-494A-B029-6B648B70A0AF}" destId="{107D3DFD-3DB2-4661-A6B4-04E6402E1A03}" srcOrd="3" destOrd="0" parTransId="{76695D36-0D79-40BE-B486-F6A38DDE2E1C}" sibTransId="{6BFC6F2D-2B60-46FC-B9CA-93BFC4D29327}"/>
    <dgm:cxn modelId="{51202D13-5705-447A-B6C1-33DAEF1BACA4}" type="presOf" srcId="{107D3DFD-3DB2-4661-A6B4-04E6402E1A03}" destId="{F02D4378-4C11-4E0F-8C0D-EB0AB74D3B75}" srcOrd="0" destOrd="0" presId="urn:microsoft.com/office/officeart/2005/8/layout/vList2"/>
    <dgm:cxn modelId="{91DB5FAC-E84A-4B0E-B216-6D52BBEDD68A}" srcId="{AD7A84B8-78A7-494A-B029-6B648B70A0AF}" destId="{DE121687-679D-4E7E-84D6-22DB099698D9}" srcOrd="4" destOrd="0" parTransId="{DB4EADE3-CB86-44E2-83B6-3A9030259CD3}" sibTransId="{BF989858-BADB-4133-B111-E03E41D8ED4C}"/>
    <dgm:cxn modelId="{30B99057-FCD9-4A3A-B7E3-4E468B355D15}" type="presOf" srcId="{0AA68CDA-47E8-4008-9395-155AD49166AE}" destId="{37BD6E5D-1890-4261-A373-1C50A8079139}" srcOrd="0" destOrd="0" presId="urn:microsoft.com/office/officeart/2005/8/layout/vList2"/>
    <dgm:cxn modelId="{62EAD43E-AC63-4BBD-ADDA-BF8717D5B7BE}" type="presOf" srcId="{AD7A84B8-78A7-494A-B029-6B648B70A0AF}" destId="{B89542FA-6161-4C1A-A798-232B5B29F24C}" srcOrd="0" destOrd="0" presId="urn:microsoft.com/office/officeart/2005/8/layout/vList2"/>
    <dgm:cxn modelId="{99A2B183-5ADC-42F1-903D-433E94EC7891}" type="presOf" srcId="{7AC9922A-25D7-4462-8EA6-6DDE4621B3B3}" destId="{4E76E1DD-FC79-47CE-A138-91DA21D73C4C}" srcOrd="0" destOrd="0" presId="urn:microsoft.com/office/officeart/2005/8/layout/vList2"/>
    <dgm:cxn modelId="{32A47157-7CC7-4976-A97D-7FE50C1FA45D}" type="presOf" srcId="{093C43FA-DACF-4DE4-8FF4-10613358A876}" destId="{2F204DBA-9FC4-4FAF-805D-26B7269CD73F}" srcOrd="0" destOrd="0" presId="urn:microsoft.com/office/officeart/2005/8/layout/vList2"/>
    <dgm:cxn modelId="{1357AE0A-5F10-4950-8EAB-374DF595A936}" type="presOf" srcId="{D1952D2A-D03E-4EA7-9198-66524F2CF278}" destId="{0489AF0F-54DA-4083-9222-C55D26FCBFC8}" srcOrd="0" destOrd="0" presId="urn:microsoft.com/office/officeart/2005/8/layout/vList2"/>
    <dgm:cxn modelId="{19D3D6C3-8289-452E-A143-BCB9159947D9}" srcId="{AD7A84B8-78A7-494A-B029-6B648B70A0AF}" destId="{23644181-E8CD-404E-9290-90C1A3FCB331}" srcOrd="8" destOrd="0" parTransId="{EC62C223-5FB4-4515-931B-65BF8190771A}" sibTransId="{BAE45FE6-901C-4BA4-8738-468BBC8004DE}"/>
    <dgm:cxn modelId="{E9EBCB9B-96CC-47EC-AFE6-A877A47EF990}" srcId="{AD7A84B8-78A7-494A-B029-6B648B70A0AF}" destId="{7AC9922A-25D7-4462-8EA6-6DDE4621B3B3}" srcOrd="1" destOrd="0" parTransId="{9A9A92C8-FA5D-44BF-A488-62BE9FDDCC1B}" sibTransId="{02D1BD36-3C53-4F7D-A291-2E04A5638244}"/>
    <dgm:cxn modelId="{D9B7C041-0DB8-4ED3-B734-313A92D2F623}" srcId="{AD7A84B8-78A7-494A-B029-6B648B70A0AF}" destId="{093C43FA-DACF-4DE4-8FF4-10613358A876}" srcOrd="2" destOrd="0" parTransId="{62167863-1D65-400B-85DE-285DB6E48852}" sibTransId="{E38C2DFE-33C1-431E-9E86-85C5E896DEDF}"/>
    <dgm:cxn modelId="{E5C14B05-FBC3-48EA-9103-83066820CD4F}" type="presOf" srcId="{20E2409A-0AB8-4FB2-9ADD-1A48CB76A5E3}" destId="{92ED551D-8CD9-4E3B-BA69-5BBF60318A6A}" srcOrd="0" destOrd="0" presId="urn:microsoft.com/office/officeart/2005/8/layout/vList2"/>
    <dgm:cxn modelId="{65036B1C-CA4B-4B0A-B13B-99DE51B43463}" type="presOf" srcId="{3BAA186A-A073-4893-8902-DAE50A26DC90}" destId="{2347DADA-9160-4936-AAAC-18CFBE5AF8D3}" srcOrd="0" destOrd="0" presId="urn:microsoft.com/office/officeart/2005/8/layout/vList2"/>
    <dgm:cxn modelId="{AB92E618-05E1-4858-9B08-E0425B273E8E}" srcId="{AD7A84B8-78A7-494A-B029-6B648B70A0AF}" destId="{20E2409A-0AB8-4FB2-9ADD-1A48CB76A5E3}" srcOrd="5" destOrd="0" parTransId="{B813E8C8-6E90-4BF0-969A-32A6AA54BD20}" sibTransId="{70D1F95E-62B5-4FDD-A1D2-5FEA3288B4F7}"/>
    <dgm:cxn modelId="{0060F545-9B24-4CA2-AAF0-4AA731EA7482}" type="presOf" srcId="{23644181-E8CD-404E-9290-90C1A3FCB331}" destId="{4EF8C0A4-4332-4CDF-95FA-AC380AD2A1C0}" srcOrd="0" destOrd="0" presId="urn:microsoft.com/office/officeart/2005/8/layout/vList2"/>
    <dgm:cxn modelId="{39AB819D-01A4-407C-B629-3AB3F453B6BA}" srcId="{AD7A84B8-78A7-494A-B029-6B648B70A0AF}" destId="{3BAA186A-A073-4893-8902-DAE50A26DC90}" srcOrd="7" destOrd="0" parTransId="{46E25F3F-4082-4F94-8A77-F54A0E4E4A8D}" sibTransId="{05E5CF71-8692-44AF-BB94-EFFC68128AD9}"/>
    <dgm:cxn modelId="{C0380481-06D1-467B-8C44-848CB27F3341}" srcId="{AD7A84B8-78A7-494A-B029-6B648B70A0AF}" destId="{D1952D2A-D03E-4EA7-9198-66524F2CF278}" srcOrd="0" destOrd="0" parTransId="{3214E6D3-3C2A-466E-9FB3-660A0167A499}" sibTransId="{6607A1A2-E92F-4E1B-BCC4-BB582855B2D8}"/>
    <dgm:cxn modelId="{13064D74-4996-4794-A62C-D3965801E31F}" type="presOf" srcId="{DB00378B-9DC5-46FF-9B42-1C6A4CBE729C}" destId="{9A3F84A1-F310-45BE-AAEA-EC3518326633}" srcOrd="0" destOrd="0" presId="urn:microsoft.com/office/officeart/2005/8/layout/vList2"/>
    <dgm:cxn modelId="{528DAC4B-74A8-4077-B507-06E714320BFC}" srcId="{AD7A84B8-78A7-494A-B029-6B648B70A0AF}" destId="{0AA68CDA-47E8-4008-9395-155AD49166AE}" srcOrd="6" destOrd="0" parTransId="{E924F1A8-7114-4681-A4A8-837D24FEE39D}" sibTransId="{1DBDB247-7F36-4727-8972-E8E24B2C2DFA}"/>
    <dgm:cxn modelId="{221E0838-111D-4856-9A3E-7D81BBA4E205}" srcId="{AD7A84B8-78A7-494A-B029-6B648B70A0AF}" destId="{DB00378B-9DC5-46FF-9B42-1C6A4CBE729C}" srcOrd="9" destOrd="0" parTransId="{BE3630EB-961F-4B50-BF3B-AC784AE5CD16}" sibTransId="{F815B215-5021-4713-BE98-072E3603DFDA}"/>
    <dgm:cxn modelId="{6B61D684-2E3F-4DAF-9879-E43AC50B66BE}" type="presParOf" srcId="{B89542FA-6161-4C1A-A798-232B5B29F24C}" destId="{0489AF0F-54DA-4083-9222-C55D26FCBFC8}" srcOrd="0" destOrd="0" presId="urn:microsoft.com/office/officeart/2005/8/layout/vList2"/>
    <dgm:cxn modelId="{0F45D152-1F84-4277-A022-ACE6E9DE679C}" type="presParOf" srcId="{B89542FA-6161-4C1A-A798-232B5B29F24C}" destId="{D6F19373-0483-44E8-B086-D23CB21481F4}" srcOrd="1" destOrd="0" presId="urn:microsoft.com/office/officeart/2005/8/layout/vList2"/>
    <dgm:cxn modelId="{113C0B4D-18A3-44AE-A591-A0BCE4BA8C8A}" type="presParOf" srcId="{B89542FA-6161-4C1A-A798-232B5B29F24C}" destId="{4E76E1DD-FC79-47CE-A138-91DA21D73C4C}" srcOrd="2" destOrd="0" presId="urn:microsoft.com/office/officeart/2005/8/layout/vList2"/>
    <dgm:cxn modelId="{5715D034-97C5-4611-BD45-0ECDC4E1D2BA}" type="presParOf" srcId="{B89542FA-6161-4C1A-A798-232B5B29F24C}" destId="{9AAD0FFA-8607-41F2-92EA-7BFA96F4ED02}" srcOrd="3" destOrd="0" presId="urn:microsoft.com/office/officeart/2005/8/layout/vList2"/>
    <dgm:cxn modelId="{EE06AF38-94C2-4C89-ABB3-81585E2A722C}" type="presParOf" srcId="{B89542FA-6161-4C1A-A798-232B5B29F24C}" destId="{2F204DBA-9FC4-4FAF-805D-26B7269CD73F}" srcOrd="4" destOrd="0" presId="urn:microsoft.com/office/officeart/2005/8/layout/vList2"/>
    <dgm:cxn modelId="{35A596B3-9F0D-4F9A-AE77-2DBD4E20DA50}" type="presParOf" srcId="{B89542FA-6161-4C1A-A798-232B5B29F24C}" destId="{0938C316-0030-45DF-968B-CAE8F613F9CF}" srcOrd="5" destOrd="0" presId="urn:microsoft.com/office/officeart/2005/8/layout/vList2"/>
    <dgm:cxn modelId="{13087B85-A3E7-4BF7-8767-7A013E46F653}" type="presParOf" srcId="{B89542FA-6161-4C1A-A798-232B5B29F24C}" destId="{F02D4378-4C11-4E0F-8C0D-EB0AB74D3B75}" srcOrd="6" destOrd="0" presId="urn:microsoft.com/office/officeart/2005/8/layout/vList2"/>
    <dgm:cxn modelId="{541F2712-E6BB-4B61-8F1D-CBEF6AB0EE90}" type="presParOf" srcId="{B89542FA-6161-4C1A-A798-232B5B29F24C}" destId="{3B350DC3-1FF5-465D-9A72-8A9ACEAB2A24}" srcOrd="7" destOrd="0" presId="urn:microsoft.com/office/officeart/2005/8/layout/vList2"/>
    <dgm:cxn modelId="{CDEA9703-3358-47B4-9F27-975DC6FE20A4}" type="presParOf" srcId="{B89542FA-6161-4C1A-A798-232B5B29F24C}" destId="{34412E42-637A-44A7-87AC-96E30405200E}" srcOrd="8" destOrd="0" presId="urn:microsoft.com/office/officeart/2005/8/layout/vList2"/>
    <dgm:cxn modelId="{F8508288-4B37-46A7-9966-EC714E849CB6}" type="presParOf" srcId="{B89542FA-6161-4C1A-A798-232B5B29F24C}" destId="{8C2E7AC7-B5D7-4318-9E20-3BFFC9609916}" srcOrd="9" destOrd="0" presId="urn:microsoft.com/office/officeart/2005/8/layout/vList2"/>
    <dgm:cxn modelId="{0ED726C6-5649-49C6-B12A-06AC4AFFCAB9}" type="presParOf" srcId="{B89542FA-6161-4C1A-A798-232B5B29F24C}" destId="{92ED551D-8CD9-4E3B-BA69-5BBF60318A6A}" srcOrd="10" destOrd="0" presId="urn:microsoft.com/office/officeart/2005/8/layout/vList2"/>
    <dgm:cxn modelId="{62AB36E6-D784-41A7-BB28-808475BEFE41}" type="presParOf" srcId="{B89542FA-6161-4C1A-A798-232B5B29F24C}" destId="{4B956EE0-739C-427E-971B-F33FAB571EB7}" srcOrd="11" destOrd="0" presId="urn:microsoft.com/office/officeart/2005/8/layout/vList2"/>
    <dgm:cxn modelId="{794370FC-FD7F-4B76-B107-A7EE6B2AD7DD}" type="presParOf" srcId="{B89542FA-6161-4C1A-A798-232B5B29F24C}" destId="{37BD6E5D-1890-4261-A373-1C50A8079139}" srcOrd="12" destOrd="0" presId="urn:microsoft.com/office/officeart/2005/8/layout/vList2"/>
    <dgm:cxn modelId="{9AAF887B-83E4-4488-AAF8-A5F915D519E5}" type="presParOf" srcId="{B89542FA-6161-4C1A-A798-232B5B29F24C}" destId="{C8F89419-C352-48C0-8794-A0ADA5E504E2}" srcOrd="13" destOrd="0" presId="urn:microsoft.com/office/officeart/2005/8/layout/vList2"/>
    <dgm:cxn modelId="{8E10C2D0-6262-4628-9729-61C9C82C19C3}" type="presParOf" srcId="{B89542FA-6161-4C1A-A798-232B5B29F24C}" destId="{2347DADA-9160-4936-AAAC-18CFBE5AF8D3}" srcOrd="14" destOrd="0" presId="urn:microsoft.com/office/officeart/2005/8/layout/vList2"/>
    <dgm:cxn modelId="{8902CE7A-9D64-4B08-AC84-24A44BC6F315}" type="presParOf" srcId="{B89542FA-6161-4C1A-A798-232B5B29F24C}" destId="{E0EC61A7-C5B7-4EFF-9DEC-793E115597E7}" srcOrd="15" destOrd="0" presId="urn:microsoft.com/office/officeart/2005/8/layout/vList2"/>
    <dgm:cxn modelId="{35318267-E349-4247-851E-77C991DA0EBB}" type="presParOf" srcId="{B89542FA-6161-4C1A-A798-232B5B29F24C}" destId="{4EF8C0A4-4332-4CDF-95FA-AC380AD2A1C0}" srcOrd="16" destOrd="0" presId="urn:microsoft.com/office/officeart/2005/8/layout/vList2"/>
    <dgm:cxn modelId="{1A8662F9-1540-46F4-9AEF-C3398FF0FFA0}" type="presParOf" srcId="{B89542FA-6161-4C1A-A798-232B5B29F24C}" destId="{91B59269-D052-446E-B0BB-220388768DE6}" srcOrd="17" destOrd="0" presId="urn:microsoft.com/office/officeart/2005/8/layout/vList2"/>
    <dgm:cxn modelId="{C99FB036-15E8-4C8A-994F-3BC34A16240B}" type="presParOf" srcId="{B89542FA-6161-4C1A-A798-232B5B29F24C}" destId="{9A3F84A1-F310-45BE-AAEA-EC3518326633}" srcOrd="18"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B3EDD8-BE7A-49F0-85B6-40CB3D1AEAEB}" type="doc">
      <dgm:prSet loTypeId="urn:microsoft.com/office/officeart/2005/8/layout/default#1" loCatId="list" qsTypeId="urn:microsoft.com/office/officeart/2005/8/quickstyle/simple3" qsCatId="simple" csTypeId="urn:microsoft.com/office/officeart/2005/8/colors/accent1_4" csCatId="accent1" phldr="1"/>
      <dgm:spPr/>
      <dgm:t>
        <a:bodyPr/>
        <a:lstStyle/>
        <a:p>
          <a:endParaRPr lang="ru-RU"/>
        </a:p>
      </dgm:t>
    </dgm:pt>
    <dgm:pt modelId="{95DA4F9C-9642-463B-A8E8-F9EF77C61CA0}">
      <dgm:prSet phldrT="[Текст]" custT="1"/>
      <dgm:spPr>
        <a:solidFill>
          <a:schemeClr val="bg1"/>
        </a:solidFill>
        <a:ln w="57150">
          <a:solidFill>
            <a:schemeClr val="accent1"/>
          </a:solidFill>
        </a:ln>
      </dgm:spPr>
      <dgm:t>
        <a:bodyPr/>
        <a:lstStyle/>
        <a:p>
          <a:r>
            <a:rPr lang="ru-RU" sz="2200" dirty="0" err="1" smtClean="0">
              <a:latin typeface="Arial" pitchFamily="34" charset="0"/>
              <a:cs typeface="Arial" pitchFamily="34" charset="0"/>
            </a:rPr>
            <a:t>Космогенные</a:t>
          </a:r>
          <a:endParaRPr lang="ru-RU" sz="2200" dirty="0">
            <a:latin typeface="Arial" pitchFamily="34" charset="0"/>
            <a:cs typeface="Arial" pitchFamily="34" charset="0"/>
          </a:endParaRPr>
        </a:p>
      </dgm:t>
    </dgm:pt>
    <dgm:pt modelId="{45C3F7F2-F2B4-4318-B5C6-929339A4B527}" type="parTrans" cxnId="{AF0D8B21-5797-420B-B66E-4BC784ED3171}">
      <dgm:prSet/>
      <dgm:spPr/>
      <dgm:t>
        <a:bodyPr/>
        <a:lstStyle/>
        <a:p>
          <a:endParaRPr lang="ru-RU" sz="2000"/>
        </a:p>
      </dgm:t>
    </dgm:pt>
    <dgm:pt modelId="{7ED251B6-9695-4EB6-AD8A-1D07E65C83A4}" type="sibTrans" cxnId="{AF0D8B21-5797-420B-B66E-4BC784ED3171}">
      <dgm:prSet/>
      <dgm:spPr/>
      <dgm:t>
        <a:bodyPr/>
        <a:lstStyle/>
        <a:p>
          <a:endParaRPr lang="ru-RU" sz="2000"/>
        </a:p>
      </dgm:t>
    </dgm:pt>
    <dgm:pt modelId="{417214E4-07F1-49E2-9F8C-8396C96A2E73}">
      <dgm:prSet phldrT="[Текст]" custT="1"/>
      <dgm:spPr>
        <a:solidFill>
          <a:schemeClr val="bg1"/>
        </a:solidFill>
        <a:ln w="57150">
          <a:solidFill>
            <a:schemeClr val="accent1"/>
          </a:solidFill>
        </a:ln>
      </dgm:spPr>
      <dgm:t>
        <a:bodyPr/>
        <a:lstStyle/>
        <a:p>
          <a:r>
            <a:rPr lang="ru-RU" sz="2000" dirty="0" smtClean="0">
              <a:latin typeface="Arial" pitchFamily="34" charset="0"/>
              <a:cs typeface="Arial" pitchFamily="34" charset="0"/>
            </a:rPr>
            <a:t>Геофизические</a:t>
          </a:r>
          <a:endParaRPr lang="ru-RU" sz="2000" dirty="0">
            <a:latin typeface="Arial" pitchFamily="34" charset="0"/>
            <a:cs typeface="Arial" pitchFamily="34" charset="0"/>
          </a:endParaRPr>
        </a:p>
      </dgm:t>
    </dgm:pt>
    <dgm:pt modelId="{BFAC0F42-A4B4-43AB-9ED8-AAF8FC54610B}" type="parTrans" cxnId="{54D18F9F-27FF-45FE-BD47-D8C62A2BB8AF}">
      <dgm:prSet/>
      <dgm:spPr/>
      <dgm:t>
        <a:bodyPr/>
        <a:lstStyle/>
        <a:p>
          <a:endParaRPr lang="ru-RU" sz="2000"/>
        </a:p>
      </dgm:t>
    </dgm:pt>
    <dgm:pt modelId="{8D369DEE-B08A-4091-A9FD-86FF57524760}" type="sibTrans" cxnId="{54D18F9F-27FF-45FE-BD47-D8C62A2BB8AF}">
      <dgm:prSet/>
      <dgm:spPr/>
      <dgm:t>
        <a:bodyPr/>
        <a:lstStyle/>
        <a:p>
          <a:endParaRPr lang="ru-RU" sz="2000"/>
        </a:p>
      </dgm:t>
    </dgm:pt>
    <dgm:pt modelId="{8D9ABE3D-703B-46AE-AC8B-21ED646B3E08}">
      <dgm:prSet phldrT="[Текст]" custT="1"/>
      <dgm:spPr>
        <a:solidFill>
          <a:schemeClr val="bg1"/>
        </a:solidFill>
        <a:ln w="57150">
          <a:solidFill>
            <a:schemeClr val="accent1"/>
          </a:solidFill>
        </a:ln>
      </dgm:spPr>
      <dgm:t>
        <a:bodyPr/>
        <a:lstStyle/>
        <a:p>
          <a:r>
            <a:rPr lang="ru-RU" sz="2000" dirty="0" smtClean="0">
              <a:latin typeface="Arial" pitchFamily="34" charset="0"/>
              <a:cs typeface="Arial" pitchFamily="34" charset="0"/>
            </a:rPr>
            <a:t>Геологические</a:t>
          </a:r>
          <a:endParaRPr lang="ru-RU" sz="2000" dirty="0">
            <a:latin typeface="Arial" pitchFamily="34" charset="0"/>
            <a:cs typeface="Arial" pitchFamily="34" charset="0"/>
          </a:endParaRPr>
        </a:p>
      </dgm:t>
    </dgm:pt>
    <dgm:pt modelId="{B3A178FE-8975-4A25-86D8-EE7C7870097B}" type="parTrans" cxnId="{E89BBCD7-E568-4742-A312-99A431E8C71B}">
      <dgm:prSet/>
      <dgm:spPr/>
      <dgm:t>
        <a:bodyPr/>
        <a:lstStyle/>
        <a:p>
          <a:endParaRPr lang="ru-RU" sz="2000"/>
        </a:p>
      </dgm:t>
    </dgm:pt>
    <dgm:pt modelId="{6D06455D-6692-441F-8A3D-7E1F6386529B}" type="sibTrans" cxnId="{E89BBCD7-E568-4742-A312-99A431E8C71B}">
      <dgm:prSet/>
      <dgm:spPr/>
      <dgm:t>
        <a:bodyPr/>
        <a:lstStyle/>
        <a:p>
          <a:endParaRPr lang="ru-RU" sz="2000"/>
        </a:p>
      </dgm:t>
    </dgm:pt>
    <dgm:pt modelId="{85E06D74-D949-4988-9B37-246B8EAA2A7F}">
      <dgm:prSet phldrT="[Текст]" custT="1"/>
      <dgm:spPr>
        <a:solidFill>
          <a:schemeClr val="bg1"/>
        </a:solidFill>
        <a:ln w="57150">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Болезни и вредители растений</a:t>
          </a:r>
        </a:p>
        <a:p>
          <a:pPr defTabSz="800100">
            <a:lnSpc>
              <a:spcPct val="90000"/>
            </a:lnSpc>
            <a:spcBef>
              <a:spcPct val="0"/>
            </a:spcBef>
            <a:spcAft>
              <a:spcPct val="35000"/>
            </a:spcAft>
          </a:pPr>
          <a:endParaRPr lang="ru-RU" sz="2000" dirty="0"/>
        </a:p>
      </dgm:t>
    </dgm:pt>
    <dgm:pt modelId="{EDE19EB4-5C71-49E9-B758-E187BCFFDD53}" type="parTrans" cxnId="{21A6D62D-BED7-460C-9AC6-C4A8C0FAB5A0}">
      <dgm:prSet/>
      <dgm:spPr/>
      <dgm:t>
        <a:bodyPr/>
        <a:lstStyle/>
        <a:p>
          <a:endParaRPr lang="ru-RU" sz="2000"/>
        </a:p>
      </dgm:t>
    </dgm:pt>
    <dgm:pt modelId="{8D7F604B-BC2B-47B8-BC10-BDF04BD3002C}" type="sibTrans" cxnId="{21A6D62D-BED7-460C-9AC6-C4A8C0FAB5A0}">
      <dgm:prSet/>
      <dgm:spPr/>
      <dgm:t>
        <a:bodyPr/>
        <a:lstStyle/>
        <a:p>
          <a:endParaRPr lang="ru-RU" sz="2000"/>
        </a:p>
      </dgm:t>
    </dgm:pt>
    <dgm:pt modelId="{59C09AAB-D157-421B-B5AA-CB4170FF34EB}">
      <dgm:prSet phldrT="[Текст]" custT="1"/>
      <dgm:spPr>
        <a:solidFill>
          <a:schemeClr val="bg1"/>
        </a:solidFill>
        <a:ln w="57150">
          <a:solidFill>
            <a:schemeClr val="accent1"/>
          </a:solidFill>
        </a:ln>
      </dgm:spPr>
      <dgm:t>
        <a:bodyPr/>
        <a:lstStyle/>
        <a:p>
          <a:r>
            <a:rPr lang="ru-RU" sz="2000" dirty="0" smtClean="0">
              <a:latin typeface="Arial" pitchFamily="34" charset="0"/>
              <a:cs typeface="Arial" pitchFamily="34" charset="0"/>
            </a:rPr>
            <a:t>Метеорологические</a:t>
          </a:r>
          <a:endParaRPr lang="ru-RU" sz="2000" dirty="0">
            <a:latin typeface="Arial" pitchFamily="34" charset="0"/>
            <a:cs typeface="Arial" pitchFamily="34" charset="0"/>
          </a:endParaRPr>
        </a:p>
      </dgm:t>
    </dgm:pt>
    <dgm:pt modelId="{5DD228D1-8CF0-40C3-AF31-9614560FBCE8}" type="parTrans" cxnId="{E4686FFD-42DA-4E5A-9F05-8F721BAC053D}">
      <dgm:prSet/>
      <dgm:spPr/>
      <dgm:t>
        <a:bodyPr/>
        <a:lstStyle/>
        <a:p>
          <a:endParaRPr lang="ru-RU" sz="2000"/>
        </a:p>
      </dgm:t>
    </dgm:pt>
    <dgm:pt modelId="{3894D90A-7CA4-46E9-B8F2-0BC383494CDC}" type="sibTrans" cxnId="{E4686FFD-42DA-4E5A-9F05-8F721BAC053D}">
      <dgm:prSet/>
      <dgm:spPr/>
      <dgm:t>
        <a:bodyPr/>
        <a:lstStyle/>
        <a:p>
          <a:endParaRPr lang="ru-RU" sz="2000"/>
        </a:p>
      </dgm:t>
    </dgm:pt>
    <dgm:pt modelId="{482C5EEF-2FF2-40AF-A34F-7CBAEC1D6A15}">
      <dgm:prSet phldrT="[Текст]" custT="1"/>
      <dgm:spPr>
        <a:solidFill>
          <a:schemeClr val="bg1"/>
        </a:solidFill>
        <a:ln w="57150">
          <a:solidFill>
            <a:schemeClr val="accent1"/>
          </a:solidFill>
        </a:ln>
      </dgm:spPr>
      <dgm:t>
        <a:bodyPr/>
        <a:lstStyle/>
        <a:p>
          <a:r>
            <a:rPr lang="ru-RU" sz="2000" dirty="0" smtClean="0"/>
            <a:t>Морские гидрологические</a:t>
          </a:r>
          <a:endParaRPr lang="ru-RU" sz="2000" dirty="0"/>
        </a:p>
      </dgm:t>
    </dgm:pt>
    <dgm:pt modelId="{91E07A69-E291-4BC8-8648-F6563B2050C3}" type="parTrans" cxnId="{8D46BAC7-1766-4EE4-87EE-D67E0E14F305}">
      <dgm:prSet/>
      <dgm:spPr/>
      <dgm:t>
        <a:bodyPr/>
        <a:lstStyle/>
        <a:p>
          <a:endParaRPr lang="ru-RU" sz="2000"/>
        </a:p>
      </dgm:t>
    </dgm:pt>
    <dgm:pt modelId="{43E6E17A-7269-4C07-967F-21314399D675}" type="sibTrans" cxnId="{8D46BAC7-1766-4EE4-87EE-D67E0E14F305}">
      <dgm:prSet/>
      <dgm:spPr/>
      <dgm:t>
        <a:bodyPr/>
        <a:lstStyle/>
        <a:p>
          <a:endParaRPr lang="ru-RU" sz="2000"/>
        </a:p>
      </dgm:t>
    </dgm:pt>
    <dgm:pt modelId="{F90B1366-6DF4-4E54-A9C4-D8E5959BFD53}">
      <dgm:prSet phldrT="[Текст]" custT="1"/>
      <dgm:spPr>
        <a:solidFill>
          <a:schemeClr val="bg1"/>
        </a:solidFill>
        <a:ln w="57150">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Гидрологические чрезвычайные события</a:t>
          </a:r>
        </a:p>
        <a:p>
          <a:pPr defTabSz="755650">
            <a:lnSpc>
              <a:spcPct val="90000"/>
            </a:lnSpc>
            <a:spcBef>
              <a:spcPct val="0"/>
            </a:spcBef>
            <a:spcAft>
              <a:spcPct val="35000"/>
            </a:spcAft>
          </a:pPr>
          <a:endParaRPr lang="ru-RU" sz="2000" dirty="0"/>
        </a:p>
      </dgm:t>
    </dgm:pt>
    <dgm:pt modelId="{8DB5562C-7037-402F-B7EB-6ACED0346021}" type="parTrans" cxnId="{D434F388-2721-4F07-9095-BD200BDF111D}">
      <dgm:prSet/>
      <dgm:spPr/>
      <dgm:t>
        <a:bodyPr/>
        <a:lstStyle/>
        <a:p>
          <a:endParaRPr lang="ru-RU" sz="2000"/>
        </a:p>
      </dgm:t>
    </dgm:pt>
    <dgm:pt modelId="{54A8198C-9175-4702-A40A-856F4DF8EDCF}" type="sibTrans" cxnId="{D434F388-2721-4F07-9095-BD200BDF111D}">
      <dgm:prSet/>
      <dgm:spPr/>
      <dgm:t>
        <a:bodyPr/>
        <a:lstStyle/>
        <a:p>
          <a:endParaRPr lang="ru-RU" sz="2000"/>
        </a:p>
      </dgm:t>
    </dgm:pt>
    <dgm:pt modelId="{58CCEA97-D11F-4ACF-92AA-D785009151AC}">
      <dgm:prSet phldrT="[Текст]" custT="1"/>
      <dgm:spPr>
        <a:solidFill>
          <a:schemeClr val="bg1"/>
        </a:solidFill>
        <a:ln w="57150">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Природные пожары</a:t>
          </a:r>
        </a:p>
        <a:p>
          <a:pPr defTabSz="444500">
            <a:lnSpc>
              <a:spcPct val="90000"/>
            </a:lnSpc>
            <a:spcBef>
              <a:spcPct val="0"/>
            </a:spcBef>
            <a:spcAft>
              <a:spcPct val="35000"/>
            </a:spcAft>
          </a:pPr>
          <a:endParaRPr lang="ru-RU" sz="2000" dirty="0"/>
        </a:p>
      </dgm:t>
    </dgm:pt>
    <dgm:pt modelId="{D4328F75-7713-42D1-B87D-AD566007D32D}" type="parTrans" cxnId="{3394F399-0206-4351-8B65-8C69D58A9E32}">
      <dgm:prSet/>
      <dgm:spPr/>
      <dgm:t>
        <a:bodyPr/>
        <a:lstStyle/>
        <a:p>
          <a:endParaRPr lang="ru-RU" sz="2000"/>
        </a:p>
      </dgm:t>
    </dgm:pt>
    <dgm:pt modelId="{F0AC9EEF-275A-41AA-9164-31D253B8E538}" type="sibTrans" cxnId="{3394F399-0206-4351-8B65-8C69D58A9E32}">
      <dgm:prSet/>
      <dgm:spPr/>
      <dgm:t>
        <a:bodyPr/>
        <a:lstStyle/>
        <a:p>
          <a:endParaRPr lang="ru-RU" sz="2000"/>
        </a:p>
      </dgm:t>
    </dgm:pt>
    <dgm:pt modelId="{6211C983-FFE7-436A-ACD0-B630E743D022}">
      <dgm:prSet phldrT="[Текст]" custT="1"/>
      <dgm:spPr>
        <a:solidFill>
          <a:schemeClr val="bg1"/>
        </a:solidFill>
        <a:ln w="57150">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Инфекционные заболевания людей</a:t>
          </a:r>
        </a:p>
        <a:p>
          <a:pPr defTabSz="800100">
            <a:lnSpc>
              <a:spcPct val="90000"/>
            </a:lnSpc>
            <a:spcBef>
              <a:spcPct val="0"/>
            </a:spcBef>
            <a:spcAft>
              <a:spcPct val="35000"/>
            </a:spcAft>
          </a:pPr>
          <a:endParaRPr lang="ru-RU" sz="2000" dirty="0"/>
        </a:p>
      </dgm:t>
    </dgm:pt>
    <dgm:pt modelId="{F0225B25-B97E-4CF0-8770-E3E6D9DEFB1C}" type="parTrans" cxnId="{42430035-1196-4CA7-BC53-752A2D068BB6}">
      <dgm:prSet/>
      <dgm:spPr/>
      <dgm:t>
        <a:bodyPr/>
        <a:lstStyle/>
        <a:p>
          <a:endParaRPr lang="ru-RU" sz="2000"/>
        </a:p>
      </dgm:t>
    </dgm:pt>
    <dgm:pt modelId="{9CD7A991-32E4-4C26-A5ED-4DB0F2521EA2}" type="sibTrans" cxnId="{42430035-1196-4CA7-BC53-752A2D068BB6}">
      <dgm:prSet/>
      <dgm:spPr/>
      <dgm:t>
        <a:bodyPr/>
        <a:lstStyle/>
        <a:p>
          <a:endParaRPr lang="ru-RU" sz="2000"/>
        </a:p>
      </dgm:t>
    </dgm:pt>
    <dgm:pt modelId="{8FB0EF42-6D21-4F44-8E43-85913F80D1F4}">
      <dgm:prSet phldrT="[Текст]" custT="1"/>
      <dgm:spPr>
        <a:solidFill>
          <a:schemeClr val="bg1"/>
        </a:solidFill>
        <a:ln w="57150">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Инфекционные заболевания животных</a:t>
          </a:r>
        </a:p>
        <a:p>
          <a:pPr defTabSz="800100">
            <a:lnSpc>
              <a:spcPct val="90000"/>
            </a:lnSpc>
            <a:spcBef>
              <a:spcPct val="0"/>
            </a:spcBef>
            <a:spcAft>
              <a:spcPct val="35000"/>
            </a:spcAft>
          </a:pPr>
          <a:endParaRPr lang="ru-RU" sz="2000" dirty="0"/>
        </a:p>
      </dgm:t>
    </dgm:pt>
    <dgm:pt modelId="{0A4377F7-907F-4FD9-9F66-D59BFF0604B7}" type="parTrans" cxnId="{96FB02AA-1ABA-43DB-A1E0-85E730728386}">
      <dgm:prSet/>
      <dgm:spPr/>
      <dgm:t>
        <a:bodyPr/>
        <a:lstStyle/>
        <a:p>
          <a:endParaRPr lang="ru-RU" sz="2000"/>
        </a:p>
      </dgm:t>
    </dgm:pt>
    <dgm:pt modelId="{8FB841B5-7D41-4D82-AC5A-60C75B68BD58}" type="sibTrans" cxnId="{96FB02AA-1ABA-43DB-A1E0-85E730728386}">
      <dgm:prSet/>
      <dgm:spPr/>
      <dgm:t>
        <a:bodyPr/>
        <a:lstStyle/>
        <a:p>
          <a:endParaRPr lang="ru-RU" sz="2000"/>
        </a:p>
      </dgm:t>
    </dgm:pt>
    <dgm:pt modelId="{9E51A4BE-2AAD-43A9-962B-37343AE0647E}" type="pres">
      <dgm:prSet presAssocID="{A6B3EDD8-BE7A-49F0-85B6-40CB3D1AEAEB}" presName="diagram" presStyleCnt="0">
        <dgm:presLayoutVars>
          <dgm:dir/>
          <dgm:resizeHandles val="exact"/>
        </dgm:presLayoutVars>
      </dgm:prSet>
      <dgm:spPr/>
      <dgm:t>
        <a:bodyPr/>
        <a:lstStyle/>
        <a:p>
          <a:endParaRPr lang="ru-RU"/>
        </a:p>
      </dgm:t>
    </dgm:pt>
    <dgm:pt modelId="{D9B70811-1312-458A-8808-59AE0FC5ADB6}" type="pres">
      <dgm:prSet presAssocID="{95DA4F9C-9642-463B-A8E8-F9EF77C61CA0}" presName="node" presStyleLbl="node1" presStyleIdx="0" presStyleCnt="10" custLinFactNeighborX="-1071" custLinFactNeighborY="-1008">
        <dgm:presLayoutVars>
          <dgm:bulletEnabled val="1"/>
        </dgm:presLayoutVars>
      </dgm:prSet>
      <dgm:spPr/>
      <dgm:t>
        <a:bodyPr/>
        <a:lstStyle/>
        <a:p>
          <a:endParaRPr lang="ru-RU"/>
        </a:p>
      </dgm:t>
    </dgm:pt>
    <dgm:pt modelId="{29E6F0E6-1787-4C8C-9BCF-2B70E90B9FA1}" type="pres">
      <dgm:prSet presAssocID="{7ED251B6-9695-4EB6-AD8A-1D07E65C83A4}" presName="sibTrans" presStyleCnt="0"/>
      <dgm:spPr/>
    </dgm:pt>
    <dgm:pt modelId="{658347D8-0701-4102-9373-6351C5B4E10D}" type="pres">
      <dgm:prSet presAssocID="{417214E4-07F1-49E2-9F8C-8396C96A2E73}" presName="node" presStyleLbl="node1" presStyleIdx="1" presStyleCnt="10">
        <dgm:presLayoutVars>
          <dgm:bulletEnabled val="1"/>
        </dgm:presLayoutVars>
      </dgm:prSet>
      <dgm:spPr/>
      <dgm:t>
        <a:bodyPr/>
        <a:lstStyle/>
        <a:p>
          <a:endParaRPr lang="ru-RU"/>
        </a:p>
      </dgm:t>
    </dgm:pt>
    <dgm:pt modelId="{6B1171C8-61EF-4F74-8611-74D22806A6FA}" type="pres">
      <dgm:prSet presAssocID="{8D369DEE-B08A-4091-A9FD-86FF57524760}" presName="sibTrans" presStyleCnt="0"/>
      <dgm:spPr/>
    </dgm:pt>
    <dgm:pt modelId="{5AADA3B0-66A7-49A9-8EC9-839A2B3AC70E}" type="pres">
      <dgm:prSet presAssocID="{8D9ABE3D-703B-46AE-AC8B-21ED646B3E08}" presName="node" presStyleLbl="node1" presStyleIdx="2" presStyleCnt="10">
        <dgm:presLayoutVars>
          <dgm:bulletEnabled val="1"/>
        </dgm:presLayoutVars>
      </dgm:prSet>
      <dgm:spPr/>
      <dgm:t>
        <a:bodyPr/>
        <a:lstStyle/>
        <a:p>
          <a:endParaRPr lang="ru-RU"/>
        </a:p>
      </dgm:t>
    </dgm:pt>
    <dgm:pt modelId="{C972A3B2-5C89-432A-9ED0-BBD5D4CFEBCE}" type="pres">
      <dgm:prSet presAssocID="{6D06455D-6692-441F-8A3D-7E1F6386529B}" presName="sibTrans" presStyleCnt="0"/>
      <dgm:spPr/>
    </dgm:pt>
    <dgm:pt modelId="{56DB7EB9-65EA-4F80-BA29-8EA7CC7CB9C5}" type="pres">
      <dgm:prSet presAssocID="{59C09AAB-D157-421B-B5AA-CB4170FF34EB}" presName="node" presStyleLbl="node1" presStyleIdx="3" presStyleCnt="10">
        <dgm:presLayoutVars>
          <dgm:bulletEnabled val="1"/>
        </dgm:presLayoutVars>
      </dgm:prSet>
      <dgm:spPr/>
      <dgm:t>
        <a:bodyPr/>
        <a:lstStyle/>
        <a:p>
          <a:endParaRPr lang="ru-RU"/>
        </a:p>
      </dgm:t>
    </dgm:pt>
    <dgm:pt modelId="{C92A6AEE-13AA-4D81-82BD-E3360BADB481}" type="pres">
      <dgm:prSet presAssocID="{3894D90A-7CA4-46E9-B8F2-0BC383494CDC}" presName="sibTrans" presStyleCnt="0"/>
      <dgm:spPr/>
    </dgm:pt>
    <dgm:pt modelId="{374BA459-1524-4A05-95A5-1256A29CF238}" type="pres">
      <dgm:prSet presAssocID="{482C5EEF-2FF2-40AF-A34F-7CBAEC1D6A15}" presName="node" presStyleLbl="node1" presStyleIdx="4" presStyleCnt="10">
        <dgm:presLayoutVars>
          <dgm:bulletEnabled val="1"/>
        </dgm:presLayoutVars>
      </dgm:prSet>
      <dgm:spPr/>
      <dgm:t>
        <a:bodyPr/>
        <a:lstStyle/>
        <a:p>
          <a:endParaRPr lang="ru-RU"/>
        </a:p>
      </dgm:t>
    </dgm:pt>
    <dgm:pt modelId="{3052EF3C-83F5-46EA-B815-10BDE62BDF45}" type="pres">
      <dgm:prSet presAssocID="{43E6E17A-7269-4C07-967F-21314399D675}" presName="sibTrans" presStyleCnt="0"/>
      <dgm:spPr/>
    </dgm:pt>
    <dgm:pt modelId="{36DE8390-4489-4683-B6C5-DCDE7C0A00D0}" type="pres">
      <dgm:prSet presAssocID="{F90B1366-6DF4-4E54-A9C4-D8E5959BFD53}" presName="node" presStyleLbl="node1" presStyleIdx="5" presStyleCnt="10">
        <dgm:presLayoutVars>
          <dgm:bulletEnabled val="1"/>
        </dgm:presLayoutVars>
      </dgm:prSet>
      <dgm:spPr/>
      <dgm:t>
        <a:bodyPr/>
        <a:lstStyle/>
        <a:p>
          <a:endParaRPr lang="ru-RU"/>
        </a:p>
      </dgm:t>
    </dgm:pt>
    <dgm:pt modelId="{70803FEA-ABC7-494F-AF1C-1CBB284E2A2B}" type="pres">
      <dgm:prSet presAssocID="{54A8198C-9175-4702-A40A-856F4DF8EDCF}" presName="sibTrans" presStyleCnt="0"/>
      <dgm:spPr/>
    </dgm:pt>
    <dgm:pt modelId="{26F60896-CFAA-4E10-A169-A3483705AF47}" type="pres">
      <dgm:prSet presAssocID="{58CCEA97-D11F-4ACF-92AA-D785009151AC}" presName="node" presStyleLbl="node1" presStyleIdx="6" presStyleCnt="10">
        <dgm:presLayoutVars>
          <dgm:bulletEnabled val="1"/>
        </dgm:presLayoutVars>
      </dgm:prSet>
      <dgm:spPr/>
      <dgm:t>
        <a:bodyPr/>
        <a:lstStyle/>
        <a:p>
          <a:endParaRPr lang="ru-RU"/>
        </a:p>
      </dgm:t>
    </dgm:pt>
    <dgm:pt modelId="{B88F52F7-AFA0-4ABA-8020-0E3A061928F9}" type="pres">
      <dgm:prSet presAssocID="{F0AC9EEF-275A-41AA-9164-31D253B8E538}" presName="sibTrans" presStyleCnt="0"/>
      <dgm:spPr/>
    </dgm:pt>
    <dgm:pt modelId="{1B494957-DD23-45E8-A8A7-1A6747F44C97}" type="pres">
      <dgm:prSet presAssocID="{6211C983-FFE7-436A-ACD0-B630E743D022}" presName="node" presStyleLbl="node1" presStyleIdx="7" presStyleCnt="10">
        <dgm:presLayoutVars>
          <dgm:bulletEnabled val="1"/>
        </dgm:presLayoutVars>
      </dgm:prSet>
      <dgm:spPr/>
      <dgm:t>
        <a:bodyPr/>
        <a:lstStyle/>
        <a:p>
          <a:endParaRPr lang="ru-RU"/>
        </a:p>
      </dgm:t>
    </dgm:pt>
    <dgm:pt modelId="{D922F08C-7DAB-4241-A1BB-D158C6F097C0}" type="pres">
      <dgm:prSet presAssocID="{9CD7A991-32E4-4C26-A5ED-4DB0F2521EA2}" presName="sibTrans" presStyleCnt="0"/>
      <dgm:spPr/>
    </dgm:pt>
    <dgm:pt modelId="{31934365-3E36-42B9-B856-65982391A197}" type="pres">
      <dgm:prSet presAssocID="{8FB0EF42-6D21-4F44-8E43-85913F80D1F4}" presName="node" presStyleLbl="node1" presStyleIdx="8" presStyleCnt="10">
        <dgm:presLayoutVars>
          <dgm:bulletEnabled val="1"/>
        </dgm:presLayoutVars>
      </dgm:prSet>
      <dgm:spPr/>
      <dgm:t>
        <a:bodyPr/>
        <a:lstStyle/>
        <a:p>
          <a:endParaRPr lang="ru-RU"/>
        </a:p>
      </dgm:t>
    </dgm:pt>
    <dgm:pt modelId="{A2933AB5-1624-476E-A4FF-75C26510A8B6}" type="pres">
      <dgm:prSet presAssocID="{8FB841B5-7D41-4D82-AC5A-60C75B68BD58}" presName="sibTrans" presStyleCnt="0"/>
      <dgm:spPr/>
    </dgm:pt>
    <dgm:pt modelId="{CD8FE734-234C-4A12-9382-71D02AFB4C58}" type="pres">
      <dgm:prSet presAssocID="{85E06D74-D949-4988-9B37-246B8EAA2A7F}" presName="node" presStyleLbl="node1" presStyleIdx="9" presStyleCnt="10">
        <dgm:presLayoutVars>
          <dgm:bulletEnabled val="1"/>
        </dgm:presLayoutVars>
      </dgm:prSet>
      <dgm:spPr/>
      <dgm:t>
        <a:bodyPr/>
        <a:lstStyle/>
        <a:p>
          <a:endParaRPr lang="ru-RU"/>
        </a:p>
      </dgm:t>
    </dgm:pt>
  </dgm:ptLst>
  <dgm:cxnLst>
    <dgm:cxn modelId="{21A6D62D-BED7-460C-9AC6-C4A8C0FAB5A0}" srcId="{A6B3EDD8-BE7A-49F0-85B6-40CB3D1AEAEB}" destId="{85E06D74-D949-4988-9B37-246B8EAA2A7F}" srcOrd="9" destOrd="0" parTransId="{EDE19EB4-5C71-49E9-B758-E187BCFFDD53}" sibTransId="{8D7F604B-BC2B-47B8-BC10-BDF04BD3002C}"/>
    <dgm:cxn modelId="{D62A157B-9720-4765-B68B-BCC98BC7A954}" type="presOf" srcId="{58CCEA97-D11F-4ACF-92AA-D785009151AC}" destId="{26F60896-CFAA-4E10-A169-A3483705AF47}" srcOrd="0" destOrd="0" presId="urn:microsoft.com/office/officeart/2005/8/layout/default#1"/>
    <dgm:cxn modelId="{F61C6C8E-8FE2-4301-A65F-381C934ACC64}" type="presOf" srcId="{A6B3EDD8-BE7A-49F0-85B6-40CB3D1AEAEB}" destId="{9E51A4BE-2AAD-43A9-962B-37343AE0647E}" srcOrd="0" destOrd="0" presId="urn:microsoft.com/office/officeart/2005/8/layout/default#1"/>
    <dgm:cxn modelId="{D533CFFA-B959-4BF6-916C-7BE457EBE82B}" type="presOf" srcId="{417214E4-07F1-49E2-9F8C-8396C96A2E73}" destId="{658347D8-0701-4102-9373-6351C5B4E10D}" srcOrd="0" destOrd="0" presId="urn:microsoft.com/office/officeart/2005/8/layout/default#1"/>
    <dgm:cxn modelId="{9F1EAC51-452A-4C46-B9CA-ED3BC1DB4913}" type="presOf" srcId="{85E06D74-D949-4988-9B37-246B8EAA2A7F}" destId="{CD8FE734-234C-4A12-9382-71D02AFB4C58}" srcOrd="0" destOrd="0" presId="urn:microsoft.com/office/officeart/2005/8/layout/default#1"/>
    <dgm:cxn modelId="{D434F388-2721-4F07-9095-BD200BDF111D}" srcId="{A6B3EDD8-BE7A-49F0-85B6-40CB3D1AEAEB}" destId="{F90B1366-6DF4-4E54-A9C4-D8E5959BFD53}" srcOrd="5" destOrd="0" parTransId="{8DB5562C-7037-402F-B7EB-6ACED0346021}" sibTransId="{54A8198C-9175-4702-A40A-856F4DF8EDCF}"/>
    <dgm:cxn modelId="{87F2CD35-6297-4875-A663-97934315F027}" type="presOf" srcId="{F90B1366-6DF4-4E54-A9C4-D8E5959BFD53}" destId="{36DE8390-4489-4683-B6C5-DCDE7C0A00D0}" srcOrd="0" destOrd="0" presId="urn:microsoft.com/office/officeart/2005/8/layout/default#1"/>
    <dgm:cxn modelId="{54D18F9F-27FF-45FE-BD47-D8C62A2BB8AF}" srcId="{A6B3EDD8-BE7A-49F0-85B6-40CB3D1AEAEB}" destId="{417214E4-07F1-49E2-9F8C-8396C96A2E73}" srcOrd="1" destOrd="0" parTransId="{BFAC0F42-A4B4-43AB-9ED8-AAF8FC54610B}" sibTransId="{8D369DEE-B08A-4091-A9FD-86FF57524760}"/>
    <dgm:cxn modelId="{96FB02AA-1ABA-43DB-A1E0-85E730728386}" srcId="{A6B3EDD8-BE7A-49F0-85B6-40CB3D1AEAEB}" destId="{8FB0EF42-6D21-4F44-8E43-85913F80D1F4}" srcOrd="8" destOrd="0" parTransId="{0A4377F7-907F-4FD9-9F66-D59BFF0604B7}" sibTransId="{8FB841B5-7D41-4D82-AC5A-60C75B68BD58}"/>
    <dgm:cxn modelId="{42430035-1196-4CA7-BC53-752A2D068BB6}" srcId="{A6B3EDD8-BE7A-49F0-85B6-40CB3D1AEAEB}" destId="{6211C983-FFE7-436A-ACD0-B630E743D022}" srcOrd="7" destOrd="0" parTransId="{F0225B25-B97E-4CF0-8770-E3E6D9DEFB1C}" sibTransId="{9CD7A991-32E4-4C26-A5ED-4DB0F2521EA2}"/>
    <dgm:cxn modelId="{5B209874-DE32-41D5-B728-29C7C46587B5}" type="presOf" srcId="{95DA4F9C-9642-463B-A8E8-F9EF77C61CA0}" destId="{D9B70811-1312-458A-8808-59AE0FC5ADB6}" srcOrd="0" destOrd="0" presId="urn:microsoft.com/office/officeart/2005/8/layout/default#1"/>
    <dgm:cxn modelId="{52C43425-DBBF-4203-A98C-FFB119DC942C}" type="presOf" srcId="{8D9ABE3D-703B-46AE-AC8B-21ED646B3E08}" destId="{5AADA3B0-66A7-49A9-8EC9-839A2B3AC70E}" srcOrd="0" destOrd="0" presId="urn:microsoft.com/office/officeart/2005/8/layout/default#1"/>
    <dgm:cxn modelId="{E89BBCD7-E568-4742-A312-99A431E8C71B}" srcId="{A6B3EDD8-BE7A-49F0-85B6-40CB3D1AEAEB}" destId="{8D9ABE3D-703B-46AE-AC8B-21ED646B3E08}" srcOrd="2" destOrd="0" parTransId="{B3A178FE-8975-4A25-86D8-EE7C7870097B}" sibTransId="{6D06455D-6692-441F-8A3D-7E1F6386529B}"/>
    <dgm:cxn modelId="{AF0D8B21-5797-420B-B66E-4BC784ED3171}" srcId="{A6B3EDD8-BE7A-49F0-85B6-40CB3D1AEAEB}" destId="{95DA4F9C-9642-463B-A8E8-F9EF77C61CA0}" srcOrd="0" destOrd="0" parTransId="{45C3F7F2-F2B4-4318-B5C6-929339A4B527}" sibTransId="{7ED251B6-9695-4EB6-AD8A-1D07E65C83A4}"/>
    <dgm:cxn modelId="{91746B83-AB22-4AB5-8D2D-A46FFD2F07E4}" type="presOf" srcId="{6211C983-FFE7-436A-ACD0-B630E743D022}" destId="{1B494957-DD23-45E8-A8A7-1A6747F44C97}" srcOrd="0" destOrd="0" presId="urn:microsoft.com/office/officeart/2005/8/layout/default#1"/>
    <dgm:cxn modelId="{8D01E77D-DB14-43AA-AC7E-038BDD3A2E5C}" type="presOf" srcId="{482C5EEF-2FF2-40AF-A34F-7CBAEC1D6A15}" destId="{374BA459-1524-4A05-95A5-1256A29CF238}" srcOrd="0" destOrd="0" presId="urn:microsoft.com/office/officeart/2005/8/layout/default#1"/>
    <dgm:cxn modelId="{3394F399-0206-4351-8B65-8C69D58A9E32}" srcId="{A6B3EDD8-BE7A-49F0-85B6-40CB3D1AEAEB}" destId="{58CCEA97-D11F-4ACF-92AA-D785009151AC}" srcOrd="6" destOrd="0" parTransId="{D4328F75-7713-42D1-B87D-AD566007D32D}" sibTransId="{F0AC9EEF-275A-41AA-9164-31D253B8E538}"/>
    <dgm:cxn modelId="{E4686FFD-42DA-4E5A-9F05-8F721BAC053D}" srcId="{A6B3EDD8-BE7A-49F0-85B6-40CB3D1AEAEB}" destId="{59C09AAB-D157-421B-B5AA-CB4170FF34EB}" srcOrd="3" destOrd="0" parTransId="{5DD228D1-8CF0-40C3-AF31-9614560FBCE8}" sibTransId="{3894D90A-7CA4-46E9-B8F2-0BC383494CDC}"/>
    <dgm:cxn modelId="{C976FBE0-18B4-4EF0-AA9E-A6FAA30EB950}" type="presOf" srcId="{59C09AAB-D157-421B-B5AA-CB4170FF34EB}" destId="{56DB7EB9-65EA-4F80-BA29-8EA7CC7CB9C5}" srcOrd="0" destOrd="0" presId="urn:microsoft.com/office/officeart/2005/8/layout/default#1"/>
    <dgm:cxn modelId="{F3431B58-6078-4879-A9E2-C38DBA84C398}" type="presOf" srcId="{8FB0EF42-6D21-4F44-8E43-85913F80D1F4}" destId="{31934365-3E36-42B9-B856-65982391A197}" srcOrd="0" destOrd="0" presId="urn:microsoft.com/office/officeart/2005/8/layout/default#1"/>
    <dgm:cxn modelId="{8D46BAC7-1766-4EE4-87EE-D67E0E14F305}" srcId="{A6B3EDD8-BE7A-49F0-85B6-40CB3D1AEAEB}" destId="{482C5EEF-2FF2-40AF-A34F-7CBAEC1D6A15}" srcOrd="4" destOrd="0" parTransId="{91E07A69-E291-4BC8-8648-F6563B2050C3}" sibTransId="{43E6E17A-7269-4C07-967F-21314399D675}"/>
    <dgm:cxn modelId="{B2CC596A-04FA-4C38-826B-00B17D0C0906}" type="presParOf" srcId="{9E51A4BE-2AAD-43A9-962B-37343AE0647E}" destId="{D9B70811-1312-458A-8808-59AE0FC5ADB6}" srcOrd="0" destOrd="0" presId="urn:microsoft.com/office/officeart/2005/8/layout/default#1"/>
    <dgm:cxn modelId="{7A3A82E3-3C10-4A23-940F-EDE7A197640E}" type="presParOf" srcId="{9E51A4BE-2AAD-43A9-962B-37343AE0647E}" destId="{29E6F0E6-1787-4C8C-9BCF-2B70E90B9FA1}" srcOrd="1" destOrd="0" presId="urn:microsoft.com/office/officeart/2005/8/layout/default#1"/>
    <dgm:cxn modelId="{B9A04296-A013-4DC9-B303-B03473F605BF}" type="presParOf" srcId="{9E51A4BE-2AAD-43A9-962B-37343AE0647E}" destId="{658347D8-0701-4102-9373-6351C5B4E10D}" srcOrd="2" destOrd="0" presId="urn:microsoft.com/office/officeart/2005/8/layout/default#1"/>
    <dgm:cxn modelId="{C939A5F0-D3BB-45F3-9222-59CB607A0B66}" type="presParOf" srcId="{9E51A4BE-2AAD-43A9-962B-37343AE0647E}" destId="{6B1171C8-61EF-4F74-8611-74D22806A6FA}" srcOrd="3" destOrd="0" presId="urn:microsoft.com/office/officeart/2005/8/layout/default#1"/>
    <dgm:cxn modelId="{7D225E6B-2780-4E7F-8770-B87D46884DC3}" type="presParOf" srcId="{9E51A4BE-2AAD-43A9-962B-37343AE0647E}" destId="{5AADA3B0-66A7-49A9-8EC9-839A2B3AC70E}" srcOrd="4" destOrd="0" presId="urn:microsoft.com/office/officeart/2005/8/layout/default#1"/>
    <dgm:cxn modelId="{6666DFE8-5374-4A18-AA70-0514A7F00997}" type="presParOf" srcId="{9E51A4BE-2AAD-43A9-962B-37343AE0647E}" destId="{C972A3B2-5C89-432A-9ED0-BBD5D4CFEBCE}" srcOrd="5" destOrd="0" presId="urn:microsoft.com/office/officeart/2005/8/layout/default#1"/>
    <dgm:cxn modelId="{CF187CD6-ADB5-4FE0-89F9-22AC33034F1B}" type="presParOf" srcId="{9E51A4BE-2AAD-43A9-962B-37343AE0647E}" destId="{56DB7EB9-65EA-4F80-BA29-8EA7CC7CB9C5}" srcOrd="6" destOrd="0" presId="urn:microsoft.com/office/officeart/2005/8/layout/default#1"/>
    <dgm:cxn modelId="{24BE481C-85E6-4AA7-81D6-DDC4A78B72EE}" type="presParOf" srcId="{9E51A4BE-2AAD-43A9-962B-37343AE0647E}" destId="{C92A6AEE-13AA-4D81-82BD-E3360BADB481}" srcOrd="7" destOrd="0" presId="urn:microsoft.com/office/officeart/2005/8/layout/default#1"/>
    <dgm:cxn modelId="{39918FBE-939A-4166-BE2B-448B38D9F47B}" type="presParOf" srcId="{9E51A4BE-2AAD-43A9-962B-37343AE0647E}" destId="{374BA459-1524-4A05-95A5-1256A29CF238}" srcOrd="8" destOrd="0" presId="urn:microsoft.com/office/officeart/2005/8/layout/default#1"/>
    <dgm:cxn modelId="{2A8716D8-9854-47F3-BCCB-4AF02100EDCE}" type="presParOf" srcId="{9E51A4BE-2AAD-43A9-962B-37343AE0647E}" destId="{3052EF3C-83F5-46EA-B815-10BDE62BDF45}" srcOrd="9" destOrd="0" presId="urn:microsoft.com/office/officeart/2005/8/layout/default#1"/>
    <dgm:cxn modelId="{DEFF0FD7-A309-426B-956C-E1845FBE40B2}" type="presParOf" srcId="{9E51A4BE-2AAD-43A9-962B-37343AE0647E}" destId="{36DE8390-4489-4683-B6C5-DCDE7C0A00D0}" srcOrd="10" destOrd="0" presId="urn:microsoft.com/office/officeart/2005/8/layout/default#1"/>
    <dgm:cxn modelId="{992A34EB-0DFA-43B5-828A-C8B0CB1419FA}" type="presParOf" srcId="{9E51A4BE-2AAD-43A9-962B-37343AE0647E}" destId="{70803FEA-ABC7-494F-AF1C-1CBB284E2A2B}" srcOrd="11" destOrd="0" presId="urn:microsoft.com/office/officeart/2005/8/layout/default#1"/>
    <dgm:cxn modelId="{EE6529F3-3E64-4CDD-BCA0-39D2AB841CA5}" type="presParOf" srcId="{9E51A4BE-2AAD-43A9-962B-37343AE0647E}" destId="{26F60896-CFAA-4E10-A169-A3483705AF47}" srcOrd="12" destOrd="0" presId="urn:microsoft.com/office/officeart/2005/8/layout/default#1"/>
    <dgm:cxn modelId="{F08AE39C-9033-4E05-9F81-4ABDF383E25F}" type="presParOf" srcId="{9E51A4BE-2AAD-43A9-962B-37343AE0647E}" destId="{B88F52F7-AFA0-4ABA-8020-0E3A061928F9}" srcOrd="13" destOrd="0" presId="urn:microsoft.com/office/officeart/2005/8/layout/default#1"/>
    <dgm:cxn modelId="{72E8BAFB-E9F4-4B76-A5F4-3178826D90D0}" type="presParOf" srcId="{9E51A4BE-2AAD-43A9-962B-37343AE0647E}" destId="{1B494957-DD23-45E8-A8A7-1A6747F44C97}" srcOrd="14" destOrd="0" presId="urn:microsoft.com/office/officeart/2005/8/layout/default#1"/>
    <dgm:cxn modelId="{4B086768-CFC6-4709-B60B-919D25DE8363}" type="presParOf" srcId="{9E51A4BE-2AAD-43A9-962B-37343AE0647E}" destId="{D922F08C-7DAB-4241-A1BB-D158C6F097C0}" srcOrd="15" destOrd="0" presId="urn:microsoft.com/office/officeart/2005/8/layout/default#1"/>
    <dgm:cxn modelId="{C1C36460-7F56-4742-B077-2C81DC05F028}" type="presParOf" srcId="{9E51A4BE-2AAD-43A9-962B-37343AE0647E}" destId="{31934365-3E36-42B9-B856-65982391A197}" srcOrd="16" destOrd="0" presId="urn:microsoft.com/office/officeart/2005/8/layout/default#1"/>
    <dgm:cxn modelId="{F639E989-1090-40C6-89E3-07397314ED63}" type="presParOf" srcId="{9E51A4BE-2AAD-43A9-962B-37343AE0647E}" destId="{A2933AB5-1624-476E-A4FF-75C26510A8B6}" srcOrd="17" destOrd="0" presId="urn:microsoft.com/office/officeart/2005/8/layout/default#1"/>
    <dgm:cxn modelId="{9C04A191-0074-4313-B48D-A82C86C6DA9A}" type="presParOf" srcId="{9E51A4BE-2AAD-43A9-962B-37343AE0647E}" destId="{CD8FE734-234C-4A12-9382-71D02AFB4C58}" srcOrd="1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86BE0-3920-460C-B39B-889AB384BF90}"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ru-RU"/>
        </a:p>
      </dgm:t>
    </dgm:pt>
    <dgm:pt modelId="{241A4AE4-A8FF-4077-B9F1-250366445319}">
      <dgm:prSet phldrT="[Текст]"/>
      <dgm:spPr>
        <a:solidFill>
          <a:schemeClr val="bg1"/>
        </a:solidFill>
        <a:ln w="57150">
          <a:solidFill>
            <a:schemeClr val="tx2"/>
          </a:solidFill>
        </a:ln>
      </dgm:spPr>
      <dgm:t>
        <a:bodyPr/>
        <a:lstStyle/>
        <a:p>
          <a:r>
            <a:rPr lang="ru-RU" b="1" dirty="0" smtClean="0"/>
            <a:t>Бедствия, связанные с изменениями суши</a:t>
          </a:r>
          <a:endParaRPr lang="ru-RU" b="1" dirty="0"/>
        </a:p>
      </dgm:t>
    </dgm:pt>
    <dgm:pt modelId="{D4D478BD-8978-4B4E-A616-7F25E00B452D}" type="parTrans" cxnId="{45DAF82B-8670-4550-90CE-82AE7E0ED9FD}">
      <dgm:prSet/>
      <dgm:spPr/>
      <dgm:t>
        <a:bodyPr/>
        <a:lstStyle/>
        <a:p>
          <a:endParaRPr lang="ru-RU"/>
        </a:p>
      </dgm:t>
    </dgm:pt>
    <dgm:pt modelId="{29C78F4A-7838-4CB4-B81C-29B95F797123}" type="sibTrans" cxnId="{45DAF82B-8670-4550-90CE-82AE7E0ED9FD}">
      <dgm:prSet/>
      <dgm:spPr/>
      <dgm:t>
        <a:bodyPr/>
        <a:lstStyle/>
        <a:p>
          <a:endParaRPr lang="ru-RU"/>
        </a:p>
      </dgm:t>
    </dgm:pt>
    <dgm:pt modelId="{C50B278A-1467-434E-A624-49384347022F}">
      <dgm:prSet phldrT="[Текст]"/>
      <dgm:spPr/>
      <dgm:t>
        <a:bodyPr/>
        <a:lstStyle/>
        <a:p>
          <a:r>
            <a:rPr lang="ru-RU" dirty="0" smtClean="0"/>
            <a:t>Просадки, оползни, обвалы;</a:t>
          </a:r>
          <a:endParaRPr lang="ru-RU" dirty="0"/>
        </a:p>
      </dgm:t>
    </dgm:pt>
    <dgm:pt modelId="{B78EBA77-E56B-4B0E-9028-E5B86E4D680F}" type="parTrans" cxnId="{9471E5B0-7147-4101-B46D-15E8920F6A8A}">
      <dgm:prSet/>
      <dgm:spPr/>
      <dgm:t>
        <a:bodyPr/>
        <a:lstStyle/>
        <a:p>
          <a:endParaRPr lang="ru-RU"/>
        </a:p>
      </dgm:t>
    </dgm:pt>
    <dgm:pt modelId="{87A71885-145D-4B5C-95F0-E926448FA1E9}" type="sibTrans" cxnId="{9471E5B0-7147-4101-B46D-15E8920F6A8A}">
      <dgm:prSet/>
      <dgm:spPr/>
      <dgm:t>
        <a:bodyPr/>
        <a:lstStyle/>
        <a:p>
          <a:endParaRPr lang="ru-RU"/>
        </a:p>
      </dgm:t>
    </dgm:pt>
    <dgm:pt modelId="{FED6A5F8-137C-4AFB-899E-DEAC3C7EE20E}">
      <dgm:prSet phldrT="[Текст]"/>
      <dgm:spPr>
        <a:solidFill>
          <a:schemeClr val="bg1"/>
        </a:solidFill>
        <a:ln w="57150">
          <a:solidFill>
            <a:schemeClr val="tx2"/>
          </a:solidFill>
        </a:ln>
      </dgm:spPr>
      <dgm:t>
        <a:bodyPr/>
        <a:lstStyle/>
        <a:p>
          <a:r>
            <a:rPr lang="ru-RU" b="1" dirty="0" smtClean="0"/>
            <a:t>Бедствия, связанные с изменением состава и свойств атмосферы</a:t>
          </a:r>
          <a:endParaRPr lang="ru-RU" b="1" dirty="0"/>
        </a:p>
      </dgm:t>
    </dgm:pt>
    <dgm:pt modelId="{08333B53-49D0-47AF-B027-9A3B58F94114}" type="parTrans" cxnId="{6DD6BBFD-B501-46B4-A074-33EF84F978C3}">
      <dgm:prSet/>
      <dgm:spPr/>
      <dgm:t>
        <a:bodyPr/>
        <a:lstStyle/>
        <a:p>
          <a:endParaRPr lang="ru-RU"/>
        </a:p>
      </dgm:t>
    </dgm:pt>
    <dgm:pt modelId="{205BECE4-9FE0-4974-838A-6F35EF6B79AC}" type="sibTrans" cxnId="{6DD6BBFD-B501-46B4-A074-33EF84F978C3}">
      <dgm:prSet/>
      <dgm:spPr/>
      <dgm:t>
        <a:bodyPr/>
        <a:lstStyle/>
        <a:p>
          <a:endParaRPr lang="ru-RU"/>
        </a:p>
      </dgm:t>
    </dgm:pt>
    <dgm:pt modelId="{AE4A9ECC-AE6B-4745-B8D6-C32C3D2B8083}">
      <dgm:prSet phldrT="[Текст]"/>
      <dgm:spPr/>
      <dgm:t>
        <a:bodyPr/>
        <a:lstStyle/>
        <a:p>
          <a:r>
            <a:rPr lang="ru-RU" dirty="0" smtClean="0"/>
            <a:t>Резкое изменение прозрачности атмосферы, погоды и климата</a:t>
          </a:r>
          <a:endParaRPr lang="ru-RU" dirty="0"/>
        </a:p>
      </dgm:t>
    </dgm:pt>
    <dgm:pt modelId="{0867A60E-ADFB-454F-992C-34DE499EBCB8}" type="parTrans" cxnId="{2C3A69DD-D64A-44CF-B742-8AF42B45DFBD}">
      <dgm:prSet/>
      <dgm:spPr/>
      <dgm:t>
        <a:bodyPr/>
        <a:lstStyle/>
        <a:p>
          <a:endParaRPr lang="ru-RU"/>
        </a:p>
      </dgm:t>
    </dgm:pt>
    <dgm:pt modelId="{B9A0D5A5-DCDD-43ED-BE9B-235A07B34DCA}" type="sibTrans" cxnId="{2C3A69DD-D64A-44CF-B742-8AF42B45DFBD}">
      <dgm:prSet/>
      <dgm:spPr/>
      <dgm:t>
        <a:bodyPr/>
        <a:lstStyle/>
        <a:p>
          <a:endParaRPr lang="ru-RU"/>
        </a:p>
      </dgm:t>
    </dgm:pt>
    <dgm:pt modelId="{2B26D9FB-97A4-4774-A852-B4C2F48B2CBC}">
      <dgm:prSet phldrT="[Текст]"/>
      <dgm:spPr/>
      <dgm:t>
        <a:bodyPr/>
        <a:lstStyle/>
        <a:p>
          <a:r>
            <a:rPr lang="ru-RU" dirty="0" smtClean="0"/>
            <a:t>Деградация почв, опустынивание из-за засоления, </a:t>
          </a:r>
          <a:r>
            <a:rPr lang="ru-RU" dirty="0" smtClean="0"/>
            <a:t>эрозии</a:t>
          </a:r>
          <a:r>
            <a:rPr lang="ru-RU" dirty="0" smtClean="0"/>
            <a:t>, заболачивания</a:t>
          </a:r>
          <a:endParaRPr lang="ru-RU" dirty="0"/>
        </a:p>
      </dgm:t>
    </dgm:pt>
    <dgm:pt modelId="{9D3C2FF8-C0C1-4A15-9C80-B3BE4D7BBB08}" type="parTrans" cxnId="{0460802C-0EA0-43C1-9205-32BDAF1CC7D0}">
      <dgm:prSet/>
      <dgm:spPr/>
      <dgm:t>
        <a:bodyPr/>
        <a:lstStyle/>
        <a:p>
          <a:endParaRPr lang="ru-RU"/>
        </a:p>
      </dgm:t>
    </dgm:pt>
    <dgm:pt modelId="{43997B3B-772E-4DFD-8536-5598A971C3F9}" type="sibTrans" cxnId="{0460802C-0EA0-43C1-9205-32BDAF1CC7D0}">
      <dgm:prSet/>
      <dgm:spPr/>
      <dgm:t>
        <a:bodyPr/>
        <a:lstStyle/>
        <a:p>
          <a:endParaRPr lang="ru-RU"/>
        </a:p>
      </dgm:t>
    </dgm:pt>
    <dgm:pt modelId="{65E179D1-6204-4D3A-86EC-9685C1C4F468}">
      <dgm:prSet phldrT="[Текст]"/>
      <dgm:spPr/>
      <dgm:t>
        <a:bodyPr/>
        <a:lstStyle/>
        <a:p>
          <a:r>
            <a:rPr lang="ru-RU" dirty="0" smtClean="0"/>
            <a:t>Наличие в почве вредных веществ (ВВ) сверх допустимых норм</a:t>
          </a:r>
          <a:endParaRPr lang="ru-RU" dirty="0"/>
        </a:p>
      </dgm:t>
    </dgm:pt>
    <dgm:pt modelId="{0EB5D182-3774-41DE-A29B-EBBC09A53B0E}" type="parTrans" cxnId="{EDD27345-6C03-48F4-BFDE-CD697AD9CDAC}">
      <dgm:prSet/>
      <dgm:spPr/>
      <dgm:t>
        <a:bodyPr/>
        <a:lstStyle/>
        <a:p>
          <a:endParaRPr lang="ru-RU"/>
        </a:p>
      </dgm:t>
    </dgm:pt>
    <dgm:pt modelId="{DE9E9893-A61E-4A4F-A525-D7312C4A99F7}" type="sibTrans" cxnId="{EDD27345-6C03-48F4-BFDE-CD697AD9CDAC}">
      <dgm:prSet/>
      <dgm:spPr/>
      <dgm:t>
        <a:bodyPr/>
        <a:lstStyle/>
        <a:p>
          <a:endParaRPr lang="ru-RU"/>
        </a:p>
      </dgm:t>
    </dgm:pt>
    <dgm:pt modelId="{92202072-C24C-45BE-A307-9144F1A976D8}">
      <dgm:prSet phldrT="[Текст]"/>
      <dgm:spPr/>
      <dgm:t>
        <a:bodyPr/>
        <a:lstStyle/>
        <a:p>
          <a:r>
            <a:rPr lang="ru-RU" dirty="0" smtClean="0"/>
            <a:t>Разрушение озонового слоя</a:t>
          </a:r>
          <a:endParaRPr lang="ru-RU" dirty="0"/>
        </a:p>
      </dgm:t>
    </dgm:pt>
    <dgm:pt modelId="{B481C682-A467-48DA-AB79-6A75397B12CB}" type="parTrans" cxnId="{2963C895-279D-4658-BC85-FFD85E76E619}">
      <dgm:prSet/>
      <dgm:spPr/>
      <dgm:t>
        <a:bodyPr/>
        <a:lstStyle/>
        <a:p>
          <a:endParaRPr lang="ru-RU"/>
        </a:p>
      </dgm:t>
    </dgm:pt>
    <dgm:pt modelId="{86C0FC2D-C336-4D12-9D2B-02A992CCB31B}" type="sibTrans" cxnId="{2963C895-279D-4658-BC85-FFD85E76E619}">
      <dgm:prSet/>
      <dgm:spPr/>
      <dgm:t>
        <a:bodyPr/>
        <a:lstStyle/>
        <a:p>
          <a:endParaRPr lang="ru-RU"/>
        </a:p>
      </dgm:t>
    </dgm:pt>
    <dgm:pt modelId="{93949D47-2359-465E-94F2-719784481228}">
      <dgm:prSet phldrT="[Текст]"/>
      <dgm:spPr/>
      <dgm:t>
        <a:bodyPr/>
        <a:lstStyle/>
        <a:p>
          <a:r>
            <a:rPr lang="ru-RU" dirty="0" smtClean="0"/>
            <a:t>Превышение ПДК ВВ в воздухе</a:t>
          </a:r>
          <a:endParaRPr lang="ru-RU" dirty="0"/>
        </a:p>
      </dgm:t>
    </dgm:pt>
    <dgm:pt modelId="{495A3EF3-0298-4D13-AA04-36798D00698B}" type="parTrans" cxnId="{E7AB9094-81D3-47C9-AFD1-18F5F10D312B}">
      <dgm:prSet/>
      <dgm:spPr/>
      <dgm:t>
        <a:bodyPr/>
        <a:lstStyle/>
        <a:p>
          <a:endParaRPr lang="ru-RU"/>
        </a:p>
      </dgm:t>
    </dgm:pt>
    <dgm:pt modelId="{5731E1E2-F366-4DF3-8DD5-248BF694A491}" type="sibTrans" cxnId="{E7AB9094-81D3-47C9-AFD1-18F5F10D312B}">
      <dgm:prSet/>
      <dgm:spPr/>
      <dgm:t>
        <a:bodyPr/>
        <a:lstStyle/>
        <a:p>
          <a:endParaRPr lang="ru-RU"/>
        </a:p>
      </dgm:t>
    </dgm:pt>
    <dgm:pt modelId="{62469AE1-9A2F-4711-BA1B-476145CECAE9}">
      <dgm:prSet phldrT="[Текст]"/>
      <dgm:spPr/>
      <dgm:t>
        <a:bodyPr/>
        <a:lstStyle/>
        <a:p>
          <a:r>
            <a:rPr lang="ru-RU" dirty="0" smtClean="0"/>
            <a:t>Образование обширных зон кислотных осадков и </a:t>
          </a:r>
          <a:r>
            <a:rPr lang="ru-RU" dirty="0" err="1" smtClean="0"/>
            <a:t>пр</a:t>
          </a:r>
          <a:endParaRPr lang="ru-RU" dirty="0"/>
        </a:p>
      </dgm:t>
    </dgm:pt>
    <dgm:pt modelId="{22956D45-32DF-4C0C-AD7C-129C92D7377C}" type="parTrans" cxnId="{597EB2C3-6386-4EAF-B900-82809307DE56}">
      <dgm:prSet/>
      <dgm:spPr/>
      <dgm:t>
        <a:bodyPr/>
        <a:lstStyle/>
        <a:p>
          <a:endParaRPr lang="ru-RU"/>
        </a:p>
      </dgm:t>
    </dgm:pt>
    <dgm:pt modelId="{CAE6DC1C-D02B-4BF4-A364-8CFEC668349E}" type="sibTrans" cxnId="{597EB2C3-6386-4EAF-B900-82809307DE56}">
      <dgm:prSet/>
      <dgm:spPr/>
      <dgm:t>
        <a:bodyPr/>
        <a:lstStyle/>
        <a:p>
          <a:endParaRPr lang="ru-RU"/>
        </a:p>
      </dgm:t>
    </dgm:pt>
    <dgm:pt modelId="{88D9FFA0-FE82-463C-8A5D-2A4559D31131}">
      <dgm:prSet phldrT="[Текст]"/>
      <dgm:spPr>
        <a:solidFill>
          <a:schemeClr val="bg1"/>
        </a:solidFill>
        <a:ln w="57150">
          <a:solidFill>
            <a:schemeClr val="tx2"/>
          </a:solidFill>
        </a:ln>
      </dgm:spPr>
      <dgm:t>
        <a:bodyPr/>
        <a:lstStyle/>
        <a:p>
          <a:r>
            <a:rPr lang="ru-RU" b="1" dirty="0" smtClean="0"/>
            <a:t>Бедствия, связанные с изменением гидросферы</a:t>
          </a:r>
          <a:endParaRPr lang="ru-RU" b="1" dirty="0"/>
        </a:p>
      </dgm:t>
    </dgm:pt>
    <dgm:pt modelId="{E1EE028A-DB82-456D-B9B5-EBD007305C46}" type="parTrans" cxnId="{3A411D7E-6D82-4EB4-9694-D08A2F4ED17B}">
      <dgm:prSet/>
      <dgm:spPr/>
      <dgm:t>
        <a:bodyPr/>
        <a:lstStyle/>
        <a:p>
          <a:endParaRPr lang="ru-RU"/>
        </a:p>
      </dgm:t>
    </dgm:pt>
    <dgm:pt modelId="{BBB6C403-4604-4006-B906-6C7C64D81D59}" type="sibTrans" cxnId="{3A411D7E-6D82-4EB4-9694-D08A2F4ED17B}">
      <dgm:prSet/>
      <dgm:spPr/>
      <dgm:t>
        <a:bodyPr/>
        <a:lstStyle/>
        <a:p>
          <a:endParaRPr lang="ru-RU"/>
        </a:p>
      </dgm:t>
    </dgm:pt>
    <dgm:pt modelId="{64187917-C51F-453A-9A61-B90B8A6B9AD9}">
      <dgm:prSet phldrT="[Текст]"/>
      <dgm:spPr/>
      <dgm:t>
        <a:bodyPr/>
        <a:lstStyle/>
        <a:p>
          <a:r>
            <a:rPr lang="ru-RU" dirty="0" smtClean="0"/>
            <a:t>Истощение водных ресурсов, необходимых для организации хозяйственно-бытового водоснабжения</a:t>
          </a:r>
          <a:endParaRPr lang="ru-RU" dirty="0"/>
        </a:p>
      </dgm:t>
    </dgm:pt>
    <dgm:pt modelId="{51978DB3-7ED2-4CE7-9E13-41815B1F61AA}" type="parTrans" cxnId="{EB473117-C778-4155-B0C7-BE3AAFB282D4}">
      <dgm:prSet/>
      <dgm:spPr/>
      <dgm:t>
        <a:bodyPr/>
        <a:lstStyle/>
        <a:p>
          <a:endParaRPr lang="ru-RU"/>
        </a:p>
      </dgm:t>
    </dgm:pt>
    <dgm:pt modelId="{0CFCC0A5-72E3-4203-8C01-2C59BEB28C07}" type="sibTrans" cxnId="{EB473117-C778-4155-B0C7-BE3AAFB282D4}">
      <dgm:prSet/>
      <dgm:spPr/>
      <dgm:t>
        <a:bodyPr/>
        <a:lstStyle/>
        <a:p>
          <a:endParaRPr lang="ru-RU"/>
        </a:p>
      </dgm:t>
    </dgm:pt>
    <dgm:pt modelId="{08820666-17AB-4C70-913A-4EFC3BC87938}">
      <dgm:prSet phldrT="[Текст]"/>
      <dgm:spPr/>
      <dgm:t>
        <a:bodyPr/>
        <a:lstStyle/>
        <a:p>
          <a:r>
            <a:rPr lang="ru-RU" dirty="0" smtClean="0"/>
            <a:t>Нарушение хозяйственной деятельности и экономического равновесия из-за загрязнения зон внутренних морей и мирового океана</a:t>
          </a:r>
          <a:endParaRPr lang="ru-RU" dirty="0"/>
        </a:p>
      </dgm:t>
    </dgm:pt>
    <dgm:pt modelId="{3E5A10D0-7304-4D25-BCC5-F21EC1E5B109}" type="parTrans" cxnId="{A4D7E4B3-A8C6-4240-8458-B1FC9676CEB2}">
      <dgm:prSet/>
      <dgm:spPr/>
      <dgm:t>
        <a:bodyPr/>
        <a:lstStyle/>
        <a:p>
          <a:endParaRPr lang="ru-RU"/>
        </a:p>
      </dgm:t>
    </dgm:pt>
    <dgm:pt modelId="{E463856F-DAEC-401E-9A71-914033DD1BF2}" type="sibTrans" cxnId="{A4D7E4B3-A8C6-4240-8458-B1FC9676CEB2}">
      <dgm:prSet/>
      <dgm:spPr/>
      <dgm:t>
        <a:bodyPr/>
        <a:lstStyle/>
        <a:p>
          <a:endParaRPr lang="ru-RU"/>
        </a:p>
      </dgm:t>
    </dgm:pt>
    <dgm:pt modelId="{18C1EB66-1661-47F9-823D-11591770F767}">
      <dgm:prSet phldrT="[Текст]"/>
      <dgm:spPr/>
      <dgm:t>
        <a:bodyPr/>
        <a:lstStyle/>
        <a:p>
          <a:r>
            <a:rPr lang="ru-RU" dirty="0" smtClean="0"/>
            <a:t>Резкая нехватка питьевой воды в связи с истощением водных ресурсов или загрязнением</a:t>
          </a:r>
          <a:endParaRPr lang="ru-RU" dirty="0"/>
        </a:p>
      </dgm:t>
    </dgm:pt>
    <dgm:pt modelId="{F6E12649-089A-46BD-BA5A-DF5290646056}" type="sibTrans" cxnId="{8517EF9D-B8D3-421C-B2D4-61CEF4056FCB}">
      <dgm:prSet/>
      <dgm:spPr/>
      <dgm:t>
        <a:bodyPr/>
        <a:lstStyle/>
        <a:p>
          <a:endParaRPr lang="ru-RU"/>
        </a:p>
      </dgm:t>
    </dgm:pt>
    <dgm:pt modelId="{42167C84-0402-4F7E-8392-2698BBEECC31}" type="parTrans" cxnId="{8517EF9D-B8D3-421C-B2D4-61CEF4056FCB}">
      <dgm:prSet/>
      <dgm:spPr/>
      <dgm:t>
        <a:bodyPr/>
        <a:lstStyle/>
        <a:p>
          <a:endParaRPr lang="ru-RU"/>
        </a:p>
      </dgm:t>
    </dgm:pt>
    <dgm:pt modelId="{3259845C-C706-4B21-A437-A004D7813427}">
      <dgm:prSet phldrT="[Текст]"/>
      <dgm:spPr/>
      <dgm:t>
        <a:bodyPr/>
        <a:lstStyle/>
        <a:p>
          <a:r>
            <a:rPr lang="ru-RU" dirty="0" smtClean="0"/>
            <a:t>Исчезновение  некоторых видов животных  растений</a:t>
          </a:r>
          <a:endParaRPr lang="ru-RU" dirty="0"/>
        </a:p>
      </dgm:t>
    </dgm:pt>
    <dgm:pt modelId="{9066CD04-5CEE-4333-92A3-B69EFF69E6C7}" type="parTrans" cxnId="{C27B4DAF-231F-49BB-AD3B-6C1784753BC0}">
      <dgm:prSet/>
      <dgm:spPr/>
      <dgm:t>
        <a:bodyPr/>
        <a:lstStyle/>
        <a:p>
          <a:endParaRPr lang="ru-RU"/>
        </a:p>
      </dgm:t>
    </dgm:pt>
    <dgm:pt modelId="{3D87C48B-F256-4FCD-A2A1-4074D82C879D}" type="sibTrans" cxnId="{C27B4DAF-231F-49BB-AD3B-6C1784753BC0}">
      <dgm:prSet/>
      <dgm:spPr/>
      <dgm:t>
        <a:bodyPr/>
        <a:lstStyle/>
        <a:p>
          <a:endParaRPr lang="ru-RU"/>
        </a:p>
      </dgm:t>
    </dgm:pt>
    <dgm:pt modelId="{48AAFA3B-A4C4-44BB-993D-C5DC85C027C9}">
      <dgm:prSet phldrT="[Текст]"/>
      <dgm:spPr/>
      <dgm:t>
        <a:bodyPr/>
        <a:lstStyle/>
        <a:p>
          <a:endParaRPr lang="ru-RU" dirty="0"/>
        </a:p>
      </dgm:t>
    </dgm:pt>
    <dgm:pt modelId="{C96803D3-4802-4286-BCD9-7C91E7919601}" type="parTrans" cxnId="{D306A82D-09B4-491F-A276-82C02C8A0793}">
      <dgm:prSet/>
      <dgm:spPr/>
      <dgm:t>
        <a:bodyPr/>
        <a:lstStyle/>
        <a:p>
          <a:endParaRPr lang="ru-RU"/>
        </a:p>
      </dgm:t>
    </dgm:pt>
    <dgm:pt modelId="{4C68AEF4-4A9E-4D8F-8D2F-A753BA7E6F91}" type="sibTrans" cxnId="{D306A82D-09B4-491F-A276-82C02C8A0793}">
      <dgm:prSet/>
      <dgm:spPr/>
      <dgm:t>
        <a:bodyPr/>
        <a:lstStyle/>
        <a:p>
          <a:endParaRPr lang="ru-RU"/>
        </a:p>
      </dgm:t>
    </dgm:pt>
    <dgm:pt modelId="{D95E44CE-D27E-40D1-AEF9-C17BDB7F2D8B}">
      <dgm:prSet phldrT="[Текст]"/>
      <dgm:spPr>
        <a:solidFill>
          <a:schemeClr val="bg1"/>
        </a:solidFill>
        <a:ln w="57150">
          <a:solidFill>
            <a:schemeClr val="tx2"/>
          </a:solidFill>
        </a:ln>
      </dgm:spPr>
      <dgm:t>
        <a:bodyPr/>
        <a:lstStyle/>
        <a:p>
          <a:r>
            <a:rPr lang="ru-RU" b="1" dirty="0" smtClean="0"/>
            <a:t>Бедствия, связанные с изменением состояния биосферы</a:t>
          </a:r>
          <a:endParaRPr lang="ru-RU" b="1" dirty="0"/>
        </a:p>
      </dgm:t>
    </dgm:pt>
    <dgm:pt modelId="{145EB153-2BC2-40E4-A1D6-651275794B39}" type="parTrans" cxnId="{4082BFA9-0C25-405B-91C9-9AA083487202}">
      <dgm:prSet/>
      <dgm:spPr/>
      <dgm:t>
        <a:bodyPr/>
        <a:lstStyle/>
        <a:p>
          <a:endParaRPr lang="ru-RU"/>
        </a:p>
      </dgm:t>
    </dgm:pt>
    <dgm:pt modelId="{4C4D8886-82B1-4114-BDB1-13572A4A8084}" type="sibTrans" cxnId="{4082BFA9-0C25-405B-91C9-9AA083487202}">
      <dgm:prSet/>
      <dgm:spPr/>
      <dgm:t>
        <a:bodyPr/>
        <a:lstStyle/>
        <a:p>
          <a:endParaRPr lang="ru-RU"/>
        </a:p>
      </dgm:t>
    </dgm:pt>
    <dgm:pt modelId="{1544BB7B-EBD4-4E67-9D27-7B301FC19D78}">
      <dgm:prSet phldrT="[Текст]"/>
      <dgm:spPr/>
      <dgm:t>
        <a:bodyPr/>
        <a:lstStyle/>
        <a:p>
          <a:r>
            <a:rPr lang="ru-RU" dirty="0" smtClean="0"/>
            <a:t>Гибель растительности на большой территории</a:t>
          </a:r>
          <a:endParaRPr lang="ru-RU" dirty="0"/>
        </a:p>
      </dgm:t>
    </dgm:pt>
    <dgm:pt modelId="{D2D4C087-A58A-4747-A312-0588AC067812}" type="parTrans" cxnId="{1E22245F-607B-499D-BB7E-9675BB0CBE19}">
      <dgm:prSet/>
      <dgm:spPr/>
      <dgm:t>
        <a:bodyPr/>
        <a:lstStyle/>
        <a:p>
          <a:endParaRPr lang="ru-RU"/>
        </a:p>
      </dgm:t>
    </dgm:pt>
    <dgm:pt modelId="{B21FFD21-A756-425C-8E57-69BF1D05C2BE}" type="sibTrans" cxnId="{1E22245F-607B-499D-BB7E-9675BB0CBE19}">
      <dgm:prSet/>
      <dgm:spPr/>
      <dgm:t>
        <a:bodyPr/>
        <a:lstStyle/>
        <a:p>
          <a:endParaRPr lang="ru-RU"/>
        </a:p>
      </dgm:t>
    </dgm:pt>
    <dgm:pt modelId="{8F082C9A-AA35-4ABE-9565-2271A219778F}">
      <dgm:prSet phldrT="[Текст]"/>
      <dgm:spPr/>
      <dgm:t>
        <a:bodyPr/>
        <a:lstStyle/>
        <a:p>
          <a:r>
            <a:rPr lang="ru-RU" dirty="0" smtClean="0"/>
            <a:t>Массовая гибель животных</a:t>
          </a:r>
          <a:endParaRPr lang="ru-RU" dirty="0"/>
        </a:p>
      </dgm:t>
    </dgm:pt>
    <dgm:pt modelId="{E8A0FE35-DB2E-4B9E-859B-011E4704E4C3}" type="parTrans" cxnId="{5ED221CD-C560-430F-B222-2BCC887E6791}">
      <dgm:prSet/>
      <dgm:spPr/>
      <dgm:t>
        <a:bodyPr/>
        <a:lstStyle/>
        <a:p>
          <a:endParaRPr lang="ru-RU"/>
        </a:p>
      </dgm:t>
    </dgm:pt>
    <dgm:pt modelId="{14D4AB91-1499-4C7B-94E5-FE036687742E}" type="sibTrans" cxnId="{5ED221CD-C560-430F-B222-2BCC887E6791}">
      <dgm:prSet/>
      <dgm:spPr/>
      <dgm:t>
        <a:bodyPr/>
        <a:lstStyle/>
        <a:p>
          <a:endParaRPr lang="ru-RU"/>
        </a:p>
      </dgm:t>
    </dgm:pt>
    <dgm:pt modelId="{34D24185-63F4-4224-B080-65C40E2EBCD6}" type="pres">
      <dgm:prSet presAssocID="{E2986BE0-3920-460C-B39B-889AB384BF90}" presName="linear" presStyleCnt="0">
        <dgm:presLayoutVars>
          <dgm:animLvl val="lvl"/>
          <dgm:resizeHandles val="exact"/>
        </dgm:presLayoutVars>
      </dgm:prSet>
      <dgm:spPr/>
      <dgm:t>
        <a:bodyPr/>
        <a:lstStyle/>
        <a:p>
          <a:endParaRPr lang="ru-RU"/>
        </a:p>
      </dgm:t>
    </dgm:pt>
    <dgm:pt modelId="{B43411A3-B2DC-4D4D-874C-4117EC637087}" type="pres">
      <dgm:prSet presAssocID="{241A4AE4-A8FF-4077-B9F1-250366445319}" presName="parentText" presStyleLbl="node1" presStyleIdx="0" presStyleCnt="4">
        <dgm:presLayoutVars>
          <dgm:chMax val="0"/>
          <dgm:bulletEnabled val="1"/>
        </dgm:presLayoutVars>
      </dgm:prSet>
      <dgm:spPr/>
      <dgm:t>
        <a:bodyPr/>
        <a:lstStyle/>
        <a:p>
          <a:endParaRPr lang="ru-RU"/>
        </a:p>
      </dgm:t>
    </dgm:pt>
    <dgm:pt modelId="{08606EE4-23B1-4100-9F4F-01C9C5DE5912}" type="pres">
      <dgm:prSet presAssocID="{241A4AE4-A8FF-4077-B9F1-250366445319}" presName="childText" presStyleLbl="revTx" presStyleIdx="0" presStyleCnt="4">
        <dgm:presLayoutVars>
          <dgm:bulletEnabled val="1"/>
        </dgm:presLayoutVars>
      </dgm:prSet>
      <dgm:spPr/>
      <dgm:t>
        <a:bodyPr/>
        <a:lstStyle/>
        <a:p>
          <a:endParaRPr lang="ru-RU"/>
        </a:p>
      </dgm:t>
    </dgm:pt>
    <dgm:pt modelId="{E974EA64-D7B3-4ED5-9115-908C84937C86}" type="pres">
      <dgm:prSet presAssocID="{FED6A5F8-137C-4AFB-899E-DEAC3C7EE20E}" presName="parentText" presStyleLbl="node1" presStyleIdx="1" presStyleCnt="4">
        <dgm:presLayoutVars>
          <dgm:chMax val="0"/>
          <dgm:bulletEnabled val="1"/>
        </dgm:presLayoutVars>
      </dgm:prSet>
      <dgm:spPr/>
      <dgm:t>
        <a:bodyPr/>
        <a:lstStyle/>
        <a:p>
          <a:endParaRPr lang="ru-RU"/>
        </a:p>
      </dgm:t>
    </dgm:pt>
    <dgm:pt modelId="{A301A75B-A57D-46DC-8762-6F28CD1D9EBF}" type="pres">
      <dgm:prSet presAssocID="{FED6A5F8-137C-4AFB-899E-DEAC3C7EE20E}" presName="childText" presStyleLbl="revTx" presStyleIdx="1" presStyleCnt="4">
        <dgm:presLayoutVars>
          <dgm:bulletEnabled val="1"/>
        </dgm:presLayoutVars>
      </dgm:prSet>
      <dgm:spPr/>
      <dgm:t>
        <a:bodyPr/>
        <a:lstStyle/>
        <a:p>
          <a:endParaRPr lang="ru-RU"/>
        </a:p>
      </dgm:t>
    </dgm:pt>
    <dgm:pt modelId="{85B11A53-AF92-4CEF-A14A-332A0A65DDA4}" type="pres">
      <dgm:prSet presAssocID="{88D9FFA0-FE82-463C-8A5D-2A4559D31131}" presName="parentText" presStyleLbl="node1" presStyleIdx="2" presStyleCnt="4" custLinFactNeighborX="-220" custLinFactNeighborY="-1945">
        <dgm:presLayoutVars>
          <dgm:chMax val="0"/>
          <dgm:bulletEnabled val="1"/>
        </dgm:presLayoutVars>
      </dgm:prSet>
      <dgm:spPr/>
      <dgm:t>
        <a:bodyPr/>
        <a:lstStyle/>
        <a:p>
          <a:endParaRPr lang="ru-RU"/>
        </a:p>
      </dgm:t>
    </dgm:pt>
    <dgm:pt modelId="{B4437EEB-FBBA-4755-B344-5460BB3C05F3}" type="pres">
      <dgm:prSet presAssocID="{88D9FFA0-FE82-463C-8A5D-2A4559D31131}" presName="childText" presStyleLbl="revTx" presStyleIdx="2" presStyleCnt="4">
        <dgm:presLayoutVars>
          <dgm:bulletEnabled val="1"/>
        </dgm:presLayoutVars>
      </dgm:prSet>
      <dgm:spPr/>
      <dgm:t>
        <a:bodyPr/>
        <a:lstStyle/>
        <a:p>
          <a:endParaRPr lang="ru-RU"/>
        </a:p>
      </dgm:t>
    </dgm:pt>
    <dgm:pt modelId="{51296BB8-D8F0-44B3-A8DA-3A6ABED49B01}" type="pres">
      <dgm:prSet presAssocID="{D95E44CE-D27E-40D1-AEF9-C17BDB7F2D8B}" presName="parentText" presStyleLbl="node1" presStyleIdx="3" presStyleCnt="4">
        <dgm:presLayoutVars>
          <dgm:chMax val="0"/>
          <dgm:bulletEnabled val="1"/>
        </dgm:presLayoutVars>
      </dgm:prSet>
      <dgm:spPr/>
      <dgm:t>
        <a:bodyPr/>
        <a:lstStyle/>
        <a:p>
          <a:endParaRPr lang="ru-RU"/>
        </a:p>
      </dgm:t>
    </dgm:pt>
    <dgm:pt modelId="{44EB9C37-E4FB-4400-86E4-489A814E5F14}" type="pres">
      <dgm:prSet presAssocID="{D95E44CE-D27E-40D1-AEF9-C17BDB7F2D8B}" presName="childText" presStyleLbl="revTx" presStyleIdx="3" presStyleCnt="4">
        <dgm:presLayoutVars>
          <dgm:bulletEnabled val="1"/>
        </dgm:presLayoutVars>
      </dgm:prSet>
      <dgm:spPr/>
      <dgm:t>
        <a:bodyPr/>
        <a:lstStyle/>
        <a:p>
          <a:endParaRPr lang="ru-RU"/>
        </a:p>
      </dgm:t>
    </dgm:pt>
  </dgm:ptLst>
  <dgm:cxnLst>
    <dgm:cxn modelId="{0460802C-0EA0-43C1-9205-32BDAF1CC7D0}" srcId="{241A4AE4-A8FF-4077-B9F1-250366445319}" destId="{2B26D9FB-97A4-4774-A852-B4C2F48B2CBC}" srcOrd="1" destOrd="0" parTransId="{9D3C2FF8-C0C1-4A15-9C80-B3BE4D7BBB08}" sibTransId="{43997B3B-772E-4DFD-8536-5598A971C3F9}"/>
    <dgm:cxn modelId="{D306A82D-09B4-491F-A276-82C02C8A0793}" srcId="{D95E44CE-D27E-40D1-AEF9-C17BDB7F2D8B}" destId="{48AAFA3B-A4C4-44BB-993D-C5DC85C027C9}" srcOrd="3" destOrd="0" parTransId="{C96803D3-4802-4286-BCD9-7C91E7919601}" sibTransId="{4C68AEF4-4A9E-4D8F-8D2F-A753BA7E6F91}"/>
    <dgm:cxn modelId="{8697A0B7-5193-497B-A285-1FC9E9010DC7}" type="presOf" srcId="{65E179D1-6204-4D3A-86EC-9685C1C4F468}" destId="{08606EE4-23B1-4100-9F4F-01C9C5DE5912}" srcOrd="0" destOrd="2" presId="urn:microsoft.com/office/officeart/2005/8/layout/vList2"/>
    <dgm:cxn modelId="{04707ABD-B626-457E-9AAC-887510CBBB86}" type="presOf" srcId="{D95E44CE-D27E-40D1-AEF9-C17BDB7F2D8B}" destId="{51296BB8-D8F0-44B3-A8DA-3A6ABED49B01}" srcOrd="0" destOrd="0" presId="urn:microsoft.com/office/officeart/2005/8/layout/vList2"/>
    <dgm:cxn modelId="{8517EF9D-B8D3-421C-B2D4-61CEF4056FCB}" srcId="{88D9FFA0-FE82-463C-8A5D-2A4559D31131}" destId="{18C1EB66-1661-47F9-823D-11591770F767}" srcOrd="0" destOrd="0" parTransId="{42167C84-0402-4F7E-8392-2698BBEECC31}" sibTransId="{F6E12649-089A-46BD-BA5A-DF5290646056}"/>
    <dgm:cxn modelId="{45DAF82B-8670-4550-90CE-82AE7E0ED9FD}" srcId="{E2986BE0-3920-460C-B39B-889AB384BF90}" destId="{241A4AE4-A8FF-4077-B9F1-250366445319}" srcOrd="0" destOrd="0" parTransId="{D4D478BD-8978-4B4E-A616-7F25E00B452D}" sibTransId="{29C78F4A-7838-4CB4-B81C-29B95F797123}"/>
    <dgm:cxn modelId="{3CFD2664-CC1E-4C42-92DA-8416ED6F2049}" type="presOf" srcId="{62469AE1-9A2F-4711-BA1B-476145CECAE9}" destId="{A301A75B-A57D-46DC-8762-6F28CD1D9EBF}" srcOrd="0" destOrd="3" presId="urn:microsoft.com/office/officeart/2005/8/layout/vList2"/>
    <dgm:cxn modelId="{597EB2C3-6386-4EAF-B900-82809307DE56}" srcId="{FED6A5F8-137C-4AFB-899E-DEAC3C7EE20E}" destId="{62469AE1-9A2F-4711-BA1B-476145CECAE9}" srcOrd="3" destOrd="0" parTransId="{22956D45-32DF-4C0C-AD7C-129C92D7377C}" sibTransId="{CAE6DC1C-D02B-4BF4-A364-8CFEC668349E}"/>
    <dgm:cxn modelId="{6DD6BBFD-B501-46B4-A074-33EF84F978C3}" srcId="{E2986BE0-3920-460C-B39B-889AB384BF90}" destId="{FED6A5F8-137C-4AFB-899E-DEAC3C7EE20E}" srcOrd="1" destOrd="0" parTransId="{08333B53-49D0-47AF-B027-9A3B58F94114}" sibTransId="{205BECE4-9FE0-4974-838A-6F35EF6B79AC}"/>
    <dgm:cxn modelId="{BB98E6B8-210F-4550-B12F-DBD913FB14F2}" type="presOf" srcId="{93949D47-2359-465E-94F2-719784481228}" destId="{A301A75B-A57D-46DC-8762-6F28CD1D9EBF}" srcOrd="0" destOrd="2" presId="urn:microsoft.com/office/officeart/2005/8/layout/vList2"/>
    <dgm:cxn modelId="{F7C7220A-ED8C-4B2B-99B8-91E1AC4BD709}" type="presOf" srcId="{64187917-C51F-453A-9A61-B90B8A6B9AD9}" destId="{B4437EEB-FBBA-4755-B344-5460BB3C05F3}" srcOrd="0" destOrd="1" presId="urn:microsoft.com/office/officeart/2005/8/layout/vList2"/>
    <dgm:cxn modelId="{EE6DE598-A29F-4ED2-A626-36C0AF8245D0}" type="presOf" srcId="{1544BB7B-EBD4-4E67-9D27-7B301FC19D78}" destId="{44EB9C37-E4FB-4400-86E4-489A814E5F14}" srcOrd="0" destOrd="1" presId="urn:microsoft.com/office/officeart/2005/8/layout/vList2"/>
    <dgm:cxn modelId="{3A411D7E-6D82-4EB4-9694-D08A2F4ED17B}" srcId="{E2986BE0-3920-460C-B39B-889AB384BF90}" destId="{88D9FFA0-FE82-463C-8A5D-2A4559D31131}" srcOrd="2" destOrd="0" parTransId="{E1EE028A-DB82-456D-B9B5-EBD007305C46}" sibTransId="{BBB6C403-4604-4006-B906-6C7C64D81D59}"/>
    <dgm:cxn modelId="{A4D7E4B3-A8C6-4240-8458-B1FC9676CEB2}" srcId="{88D9FFA0-FE82-463C-8A5D-2A4559D31131}" destId="{08820666-17AB-4C70-913A-4EFC3BC87938}" srcOrd="2" destOrd="0" parTransId="{3E5A10D0-7304-4D25-BCC5-F21EC1E5B109}" sibTransId="{E463856F-DAEC-401E-9A71-914033DD1BF2}"/>
    <dgm:cxn modelId="{EB473117-C778-4155-B0C7-BE3AAFB282D4}" srcId="{88D9FFA0-FE82-463C-8A5D-2A4559D31131}" destId="{64187917-C51F-453A-9A61-B90B8A6B9AD9}" srcOrd="1" destOrd="0" parTransId="{51978DB3-7ED2-4CE7-9E13-41815B1F61AA}" sibTransId="{0CFCC0A5-72E3-4203-8C01-2C59BEB28C07}"/>
    <dgm:cxn modelId="{100C8750-0252-4B96-85FC-7231CE9008EA}" type="presOf" srcId="{AE4A9ECC-AE6B-4745-B8D6-C32C3D2B8083}" destId="{A301A75B-A57D-46DC-8762-6F28CD1D9EBF}" srcOrd="0" destOrd="0" presId="urn:microsoft.com/office/officeart/2005/8/layout/vList2"/>
    <dgm:cxn modelId="{C49AE7CC-869A-419C-B861-D527812207C6}" type="presOf" srcId="{C50B278A-1467-434E-A624-49384347022F}" destId="{08606EE4-23B1-4100-9F4F-01C9C5DE5912}" srcOrd="0" destOrd="0" presId="urn:microsoft.com/office/officeart/2005/8/layout/vList2"/>
    <dgm:cxn modelId="{EDD27345-6C03-48F4-BFDE-CD697AD9CDAC}" srcId="{241A4AE4-A8FF-4077-B9F1-250366445319}" destId="{65E179D1-6204-4D3A-86EC-9685C1C4F468}" srcOrd="2" destOrd="0" parTransId="{0EB5D182-3774-41DE-A29B-EBBC09A53B0E}" sibTransId="{DE9E9893-A61E-4A4F-A525-D7312C4A99F7}"/>
    <dgm:cxn modelId="{2F54672D-3B54-4395-A9C2-FAC57551631E}" type="presOf" srcId="{08820666-17AB-4C70-913A-4EFC3BC87938}" destId="{B4437EEB-FBBA-4755-B344-5460BB3C05F3}" srcOrd="0" destOrd="2" presId="urn:microsoft.com/office/officeart/2005/8/layout/vList2"/>
    <dgm:cxn modelId="{C41DB40F-F00A-4BAC-8214-C5084D1E1A00}" type="presOf" srcId="{241A4AE4-A8FF-4077-B9F1-250366445319}" destId="{B43411A3-B2DC-4D4D-874C-4117EC637087}" srcOrd="0" destOrd="0" presId="urn:microsoft.com/office/officeart/2005/8/layout/vList2"/>
    <dgm:cxn modelId="{0734CF64-E503-4011-86A6-E6A13F0AF3B8}" type="presOf" srcId="{E2986BE0-3920-460C-B39B-889AB384BF90}" destId="{34D24185-63F4-4224-B080-65C40E2EBCD6}" srcOrd="0" destOrd="0" presId="urn:microsoft.com/office/officeart/2005/8/layout/vList2"/>
    <dgm:cxn modelId="{9471E5B0-7147-4101-B46D-15E8920F6A8A}" srcId="{241A4AE4-A8FF-4077-B9F1-250366445319}" destId="{C50B278A-1467-434E-A624-49384347022F}" srcOrd="0" destOrd="0" parTransId="{B78EBA77-E56B-4B0E-9028-E5B86E4D680F}" sibTransId="{87A71885-145D-4B5C-95F0-E926448FA1E9}"/>
    <dgm:cxn modelId="{A7E682C3-74D8-49BD-9ECC-3B7DA34EC74C}" type="presOf" srcId="{8F082C9A-AA35-4ABE-9565-2271A219778F}" destId="{44EB9C37-E4FB-4400-86E4-489A814E5F14}" srcOrd="0" destOrd="2" presId="urn:microsoft.com/office/officeart/2005/8/layout/vList2"/>
    <dgm:cxn modelId="{2C3A69DD-D64A-44CF-B742-8AF42B45DFBD}" srcId="{FED6A5F8-137C-4AFB-899E-DEAC3C7EE20E}" destId="{AE4A9ECC-AE6B-4745-B8D6-C32C3D2B8083}" srcOrd="0" destOrd="0" parTransId="{0867A60E-ADFB-454F-992C-34DE499EBCB8}" sibTransId="{B9A0D5A5-DCDD-43ED-BE9B-235A07B34DCA}"/>
    <dgm:cxn modelId="{E64EC32C-DF13-4610-933A-0DA4B38EEB82}" type="presOf" srcId="{48AAFA3B-A4C4-44BB-993D-C5DC85C027C9}" destId="{44EB9C37-E4FB-4400-86E4-489A814E5F14}" srcOrd="0" destOrd="3" presId="urn:microsoft.com/office/officeart/2005/8/layout/vList2"/>
    <dgm:cxn modelId="{1E22245F-607B-499D-BB7E-9675BB0CBE19}" srcId="{D95E44CE-D27E-40D1-AEF9-C17BDB7F2D8B}" destId="{1544BB7B-EBD4-4E67-9D27-7B301FC19D78}" srcOrd="1" destOrd="0" parTransId="{D2D4C087-A58A-4747-A312-0588AC067812}" sibTransId="{B21FFD21-A756-425C-8E57-69BF1D05C2BE}"/>
    <dgm:cxn modelId="{94C25B94-74B1-40F3-9674-2FCDE4795C30}" type="presOf" srcId="{2B26D9FB-97A4-4774-A852-B4C2F48B2CBC}" destId="{08606EE4-23B1-4100-9F4F-01C9C5DE5912}" srcOrd="0" destOrd="1" presId="urn:microsoft.com/office/officeart/2005/8/layout/vList2"/>
    <dgm:cxn modelId="{742F9FD0-899A-493B-885D-86737AE53B3B}" type="presOf" srcId="{18C1EB66-1661-47F9-823D-11591770F767}" destId="{B4437EEB-FBBA-4755-B344-5460BB3C05F3}" srcOrd="0" destOrd="0" presId="urn:microsoft.com/office/officeart/2005/8/layout/vList2"/>
    <dgm:cxn modelId="{9AD7E511-2282-4308-8D70-C7390208680B}" type="presOf" srcId="{FED6A5F8-137C-4AFB-899E-DEAC3C7EE20E}" destId="{E974EA64-D7B3-4ED5-9115-908C84937C86}" srcOrd="0" destOrd="0" presId="urn:microsoft.com/office/officeart/2005/8/layout/vList2"/>
    <dgm:cxn modelId="{4082BFA9-0C25-405B-91C9-9AA083487202}" srcId="{E2986BE0-3920-460C-B39B-889AB384BF90}" destId="{D95E44CE-D27E-40D1-AEF9-C17BDB7F2D8B}" srcOrd="3" destOrd="0" parTransId="{145EB153-2BC2-40E4-A1D6-651275794B39}" sibTransId="{4C4D8886-82B1-4114-BDB1-13572A4A8084}"/>
    <dgm:cxn modelId="{C27B4DAF-231F-49BB-AD3B-6C1784753BC0}" srcId="{D95E44CE-D27E-40D1-AEF9-C17BDB7F2D8B}" destId="{3259845C-C706-4B21-A437-A004D7813427}" srcOrd="0" destOrd="0" parTransId="{9066CD04-5CEE-4333-92A3-B69EFF69E6C7}" sibTransId="{3D87C48B-F256-4FCD-A2A1-4074D82C879D}"/>
    <dgm:cxn modelId="{DF507C3C-5E3A-46CE-9C8D-20861F753C97}" type="presOf" srcId="{88D9FFA0-FE82-463C-8A5D-2A4559D31131}" destId="{85B11A53-AF92-4CEF-A14A-332A0A65DDA4}" srcOrd="0" destOrd="0" presId="urn:microsoft.com/office/officeart/2005/8/layout/vList2"/>
    <dgm:cxn modelId="{2963C895-279D-4658-BC85-FFD85E76E619}" srcId="{FED6A5F8-137C-4AFB-899E-DEAC3C7EE20E}" destId="{92202072-C24C-45BE-A307-9144F1A976D8}" srcOrd="1" destOrd="0" parTransId="{B481C682-A467-48DA-AB79-6A75397B12CB}" sibTransId="{86C0FC2D-C336-4D12-9D2B-02A992CCB31B}"/>
    <dgm:cxn modelId="{56D19935-6B05-4309-8DE6-041E13C2C543}" type="presOf" srcId="{3259845C-C706-4B21-A437-A004D7813427}" destId="{44EB9C37-E4FB-4400-86E4-489A814E5F14}" srcOrd="0" destOrd="0" presId="urn:microsoft.com/office/officeart/2005/8/layout/vList2"/>
    <dgm:cxn modelId="{5ED221CD-C560-430F-B222-2BCC887E6791}" srcId="{D95E44CE-D27E-40D1-AEF9-C17BDB7F2D8B}" destId="{8F082C9A-AA35-4ABE-9565-2271A219778F}" srcOrd="2" destOrd="0" parTransId="{E8A0FE35-DB2E-4B9E-859B-011E4704E4C3}" sibTransId="{14D4AB91-1499-4C7B-94E5-FE036687742E}"/>
    <dgm:cxn modelId="{E7AB9094-81D3-47C9-AFD1-18F5F10D312B}" srcId="{FED6A5F8-137C-4AFB-899E-DEAC3C7EE20E}" destId="{93949D47-2359-465E-94F2-719784481228}" srcOrd="2" destOrd="0" parTransId="{495A3EF3-0298-4D13-AA04-36798D00698B}" sibTransId="{5731E1E2-F366-4DF3-8DD5-248BF694A491}"/>
    <dgm:cxn modelId="{DD8300FE-46A0-42D7-A8F3-E4DA7D698F7C}" type="presOf" srcId="{92202072-C24C-45BE-A307-9144F1A976D8}" destId="{A301A75B-A57D-46DC-8762-6F28CD1D9EBF}" srcOrd="0" destOrd="1" presId="urn:microsoft.com/office/officeart/2005/8/layout/vList2"/>
    <dgm:cxn modelId="{0FBA3521-5F04-4E95-A3C3-6CAAF81E6CEF}" type="presParOf" srcId="{34D24185-63F4-4224-B080-65C40E2EBCD6}" destId="{B43411A3-B2DC-4D4D-874C-4117EC637087}" srcOrd="0" destOrd="0" presId="urn:microsoft.com/office/officeart/2005/8/layout/vList2"/>
    <dgm:cxn modelId="{9344ACFD-DCA1-447A-9F13-F485BED2D18E}" type="presParOf" srcId="{34D24185-63F4-4224-B080-65C40E2EBCD6}" destId="{08606EE4-23B1-4100-9F4F-01C9C5DE5912}" srcOrd="1" destOrd="0" presId="urn:microsoft.com/office/officeart/2005/8/layout/vList2"/>
    <dgm:cxn modelId="{EC9656C0-2879-4F59-A9AC-EEEB9A4BB5A3}" type="presParOf" srcId="{34D24185-63F4-4224-B080-65C40E2EBCD6}" destId="{E974EA64-D7B3-4ED5-9115-908C84937C86}" srcOrd="2" destOrd="0" presId="urn:microsoft.com/office/officeart/2005/8/layout/vList2"/>
    <dgm:cxn modelId="{168BEB43-36F7-4A98-B9FC-AABD8B16486D}" type="presParOf" srcId="{34D24185-63F4-4224-B080-65C40E2EBCD6}" destId="{A301A75B-A57D-46DC-8762-6F28CD1D9EBF}" srcOrd="3" destOrd="0" presId="urn:microsoft.com/office/officeart/2005/8/layout/vList2"/>
    <dgm:cxn modelId="{C31EEF89-61C6-464C-803A-05E3F6AF6A44}" type="presParOf" srcId="{34D24185-63F4-4224-B080-65C40E2EBCD6}" destId="{85B11A53-AF92-4CEF-A14A-332A0A65DDA4}" srcOrd="4" destOrd="0" presId="urn:microsoft.com/office/officeart/2005/8/layout/vList2"/>
    <dgm:cxn modelId="{17085FF6-D186-4D30-8646-7ABD3C55E441}" type="presParOf" srcId="{34D24185-63F4-4224-B080-65C40E2EBCD6}" destId="{B4437EEB-FBBA-4755-B344-5460BB3C05F3}" srcOrd="5" destOrd="0" presId="urn:microsoft.com/office/officeart/2005/8/layout/vList2"/>
    <dgm:cxn modelId="{0E8026E6-A3FF-4CA7-9F11-2C1467210756}" type="presParOf" srcId="{34D24185-63F4-4224-B080-65C40E2EBCD6}" destId="{51296BB8-D8F0-44B3-A8DA-3A6ABED49B01}" srcOrd="6" destOrd="0" presId="urn:microsoft.com/office/officeart/2005/8/layout/vList2"/>
    <dgm:cxn modelId="{8D162AFD-3435-465C-949C-E8828DAD7BB3}" type="presParOf" srcId="{34D24185-63F4-4224-B080-65C40E2EBCD6}" destId="{44EB9C37-E4FB-4400-86E4-489A814E5F14}" srcOrd="7" destOrd="0" presId="urn:microsoft.com/office/officeart/2005/8/layout/vList2"/>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CEA633-FA47-4676-873D-BD8F05CB559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ru-RU"/>
        </a:p>
      </dgm:t>
    </dgm:pt>
    <dgm:pt modelId="{0EA7460B-5F7C-4350-9FD3-E6FF2DD38A78}">
      <dgm:prSet phldrT="[Текст]" custT="1"/>
      <dgm:spPr>
        <a:solidFill>
          <a:schemeClr val="bg1"/>
        </a:solidFill>
        <a:ln w="57150">
          <a:solidFill>
            <a:schemeClr val="accent1"/>
          </a:solidFill>
        </a:ln>
      </dgm:spPr>
      <dgm:t>
        <a:bodyPr/>
        <a:lstStyle/>
        <a:p>
          <a:r>
            <a:rPr lang="ru-RU" sz="1800" b="1" dirty="0" smtClean="0">
              <a:solidFill>
                <a:schemeClr val="tx1"/>
              </a:solidFill>
              <a:latin typeface="Arial" pitchFamily="34" charset="0"/>
              <a:cs typeface="Arial" pitchFamily="34" charset="0"/>
            </a:rPr>
            <a:t>80-160 </a:t>
          </a:r>
          <a:r>
            <a:rPr lang="ru-RU" sz="1800" dirty="0" smtClean="0">
              <a:latin typeface="Arial" pitchFamily="34" charset="0"/>
              <a:cs typeface="Arial" pitchFamily="34" charset="0"/>
            </a:rPr>
            <a:t>кДж/м</a:t>
          </a:r>
          <a:r>
            <a:rPr lang="ru-RU" sz="1800" baseline="30000" dirty="0" smtClean="0">
              <a:latin typeface="Arial" pitchFamily="34" charset="0"/>
              <a:cs typeface="Arial" pitchFamily="34" charset="0"/>
            </a:rPr>
            <a:t>2</a:t>
          </a:r>
        </a:p>
        <a:p>
          <a:r>
            <a:rPr lang="ru-RU" sz="1800" dirty="0" smtClean="0">
              <a:latin typeface="Arial" pitchFamily="34" charset="0"/>
              <a:cs typeface="Arial" pitchFamily="34" charset="0"/>
            </a:rPr>
            <a:t>Ожог первой степени</a:t>
          </a:r>
          <a:endParaRPr lang="ru-RU" sz="1800" dirty="0">
            <a:latin typeface="Arial" pitchFamily="34" charset="0"/>
            <a:cs typeface="Arial" pitchFamily="34" charset="0"/>
          </a:endParaRPr>
        </a:p>
      </dgm:t>
    </dgm:pt>
    <dgm:pt modelId="{3EA4F11C-9CBD-401F-A9D5-2AEECB0AABB6}" type="parTrans" cxnId="{853E16AE-8622-47A8-8EF3-CFD2F3960333}">
      <dgm:prSet/>
      <dgm:spPr/>
      <dgm:t>
        <a:bodyPr/>
        <a:lstStyle/>
        <a:p>
          <a:endParaRPr lang="ru-RU"/>
        </a:p>
      </dgm:t>
    </dgm:pt>
    <dgm:pt modelId="{89F1BBC9-61EB-4858-9915-922ABBD0425F}" type="sibTrans" cxnId="{853E16AE-8622-47A8-8EF3-CFD2F3960333}">
      <dgm:prSet/>
      <dgm:spPr/>
      <dgm:t>
        <a:bodyPr/>
        <a:lstStyle/>
        <a:p>
          <a:endParaRPr lang="ru-RU"/>
        </a:p>
      </dgm:t>
    </dgm:pt>
    <dgm:pt modelId="{9FBDA296-EF82-452B-8FF9-0795AD0C189A}">
      <dgm:prSet phldrT="[Текст]" custT="1"/>
      <dgm:spPr>
        <a:solidFill>
          <a:schemeClr val="bg1"/>
        </a:solidFill>
        <a:ln w="57150">
          <a:solidFill>
            <a:schemeClr val="accent1"/>
          </a:solidFill>
        </a:ln>
      </dgm:spPr>
      <dgm:t>
        <a:bodyPr/>
        <a:lstStyle/>
        <a:p>
          <a:r>
            <a:rPr lang="ru-RU" sz="1800" b="1" dirty="0" smtClean="0">
              <a:latin typeface="Arial" pitchFamily="34" charset="0"/>
              <a:cs typeface="Arial" pitchFamily="34" charset="0"/>
            </a:rPr>
            <a:t>160-400</a:t>
          </a:r>
          <a:r>
            <a:rPr lang="ru-RU" sz="1800" dirty="0" smtClean="0">
              <a:latin typeface="Arial" pitchFamily="34" charset="0"/>
              <a:cs typeface="Arial" pitchFamily="34" charset="0"/>
            </a:rPr>
            <a:t> кДж/м</a:t>
          </a:r>
          <a:r>
            <a:rPr lang="ru-RU" sz="1800" baseline="30000" dirty="0" smtClean="0">
              <a:latin typeface="Arial" pitchFamily="34" charset="0"/>
              <a:cs typeface="Arial" pitchFamily="34" charset="0"/>
            </a:rPr>
            <a:t>2</a:t>
          </a:r>
        </a:p>
        <a:p>
          <a:r>
            <a:rPr lang="ru-RU" sz="1800" dirty="0" smtClean="0">
              <a:latin typeface="Arial" pitchFamily="34" charset="0"/>
              <a:cs typeface="Arial" pitchFamily="34" charset="0"/>
            </a:rPr>
            <a:t>Ожог второй степени</a:t>
          </a:r>
          <a:endParaRPr lang="ru-RU" sz="1800" dirty="0">
            <a:latin typeface="Arial" pitchFamily="34" charset="0"/>
            <a:cs typeface="Arial" pitchFamily="34" charset="0"/>
          </a:endParaRPr>
        </a:p>
      </dgm:t>
    </dgm:pt>
    <dgm:pt modelId="{6CDCCC8F-C12D-4797-B475-9F1512C65875}" type="parTrans" cxnId="{FBBA187F-0D1B-4E0D-8817-F778AE1C7CE7}">
      <dgm:prSet/>
      <dgm:spPr/>
      <dgm:t>
        <a:bodyPr/>
        <a:lstStyle/>
        <a:p>
          <a:endParaRPr lang="ru-RU"/>
        </a:p>
      </dgm:t>
    </dgm:pt>
    <dgm:pt modelId="{E7C8E736-BF96-401A-BEBD-2611AC8C9FFD}" type="sibTrans" cxnId="{FBBA187F-0D1B-4E0D-8817-F778AE1C7CE7}">
      <dgm:prSet/>
      <dgm:spPr/>
      <dgm:t>
        <a:bodyPr/>
        <a:lstStyle/>
        <a:p>
          <a:endParaRPr lang="ru-RU"/>
        </a:p>
      </dgm:t>
    </dgm:pt>
    <dgm:pt modelId="{88AAF6FB-3522-401E-A627-229F80E6119F}">
      <dgm:prSet phldrT="[Текст]" custT="1"/>
      <dgm:spPr>
        <a:solidFill>
          <a:schemeClr val="bg1"/>
        </a:solidFill>
        <a:ln w="57150">
          <a:solidFill>
            <a:schemeClr val="accent1"/>
          </a:solidFill>
        </a:ln>
      </dgm:spPr>
      <dgm:t>
        <a:bodyPr/>
        <a:lstStyle/>
        <a:p>
          <a:r>
            <a:rPr lang="ru-RU" sz="1800" b="1" dirty="0" smtClean="0">
              <a:latin typeface="Arial" pitchFamily="34" charset="0"/>
              <a:cs typeface="Arial" pitchFamily="34" charset="0"/>
            </a:rPr>
            <a:t>400-600 </a:t>
          </a:r>
          <a:r>
            <a:rPr lang="ru-RU" sz="1800" dirty="0" smtClean="0">
              <a:latin typeface="Arial" pitchFamily="34" charset="0"/>
              <a:cs typeface="Arial" pitchFamily="34" charset="0"/>
            </a:rPr>
            <a:t>кДж/м</a:t>
          </a:r>
          <a:r>
            <a:rPr lang="ru-RU" sz="1800" baseline="30000" dirty="0" smtClean="0">
              <a:latin typeface="Arial" pitchFamily="34" charset="0"/>
              <a:cs typeface="Arial" pitchFamily="34" charset="0"/>
            </a:rPr>
            <a:t>2</a:t>
          </a:r>
        </a:p>
        <a:p>
          <a:r>
            <a:rPr lang="ru-RU" sz="1800" dirty="0" smtClean="0">
              <a:latin typeface="Arial" pitchFamily="34" charset="0"/>
              <a:cs typeface="Arial" pitchFamily="34" charset="0"/>
            </a:rPr>
            <a:t>Ожог третьей степени</a:t>
          </a:r>
          <a:endParaRPr lang="ru-RU" sz="1800" dirty="0">
            <a:latin typeface="Arial" pitchFamily="34" charset="0"/>
            <a:cs typeface="Arial" pitchFamily="34" charset="0"/>
          </a:endParaRPr>
        </a:p>
      </dgm:t>
    </dgm:pt>
    <dgm:pt modelId="{C66582E7-1199-459C-AC60-7BE1197764FA}" type="parTrans" cxnId="{2064CBE0-CAA1-4979-9CEB-4A3E5B8814D9}">
      <dgm:prSet/>
      <dgm:spPr/>
      <dgm:t>
        <a:bodyPr/>
        <a:lstStyle/>
        <a:p>
          <a:endParaRPr lang="ru-RU"/>
        </a:p>
      </dgm:t>
    </dgm:pt>
    <dgm:pt modelId="{651C9581-C0A7-4F4C-8EED-26C137BAE40F}" type="sibTrans" cxnId="{2064CBE0-CAA1-4979-9CEB-4A3E5B8814D9}">
      <dgm:prSet/>
      <dgm:spPr/>
      <dgm:t>
        <a:bodyPr/>
        <a:lstStyle/>
        <a:p>
          <a:endParaRPr lang="ru-RU"/>
        </a:p>
      </dgm:t>
    </dgm:pt>
    <dgm:pt modelId="{B3353CB0-7FA1-4656-957C-39F0EE190D75}">
      <dgm:prSet custT="1"/>
      <dgm:spPr>
        <a:solidFill>
          <a:schemeClr val="bg1"/>
        </a:solidFill>
        <a:ln w="57150">
          <a:solidFill>
            <a:schemeClr val="accent1"/>
          </a:solidFill>
        </a:ln>
      </dgm:spPr>
      <dgm:t>
        <a:bodyPr/>
        <a:lstStyle/>
        <a:p>
          <a:r>
            <a:rPr lang="ru-RU" sz="1800" dirty="0" smtClean="0">
              <a:latin typeface="Arial" pitchFamily="34" charset="0"/>
              <a:cs typeface="Arial" pitchFamily="34" charset="0"/>
            </a:rPr>
            <a:t>Более </a:t>
          </a:r>
          <a:r>
            <a:rPr lang="ru-RU" sz="1800" b="1" dirty="0" smtClean="0">
              <a:latin typeface="Arial" pitchFamily="34" charset="0"/>
              <a:cs typeface="Arial" pitchFamily="34" charset="0"/>
            </a:rPr>
            <a:t>600</a:t>
          </a:r>
          <a:r>
            <a:rPr lang="ru-RU" sz="1800" dirty="0" smtClean="0">
              <a:latin typeface="Arial" pitchFamily="34" charset="0"/>
              <a:cs typeface="Arial" pitchFamily="34" charset="0"/>
            </a:rPr>
            <a:t> кДж/м</a:t>
          </a:r>
          <a:r>
            <a:rPr lang="ru-RU" sz="1800" baseline="30000" dirty="0" smtClean="0">
              <a:latin typeface="Arial" pitchFamily="34" charset="0"/>
              <a:cs typeface="Arial" pitchFamily="34" charset="0"/>
            </a:rPr>
            <a:t>2</a:t>
          </a:r>
        </a:p>
        <a:p>
          <a:r>
            <a:rPr lang="ru-RU" sz="1800" dirty="0" smtClean="0">
              <a:latin typeface="Arial" pitchFamily="34" charset="0"/>
              <a:cs typeface="Arial" pitchFamily="34" charset="0"/>
            </a:rPr>
            <a:t>Ожог четвертой степени</a:t>
          </a:r>
          <a:endParaRPr lang="ru-RU" sz="1800" dirty="0">
            <a:latin typeface="Arial" pitchFamily="34" charset="0"/>
            <a:cs typeface="Arial" pitchFamily="34" charset="0"/>
          </a:endParaRPr>
        </a:p>
      </dgm:t>
    </dgm:pt>
    <dgm:pt modelId="{0F8AC8F0-C5B6-4B0E-AF2C-5E89BF0E4E2C}" type="parTrans" cxnId="{46ADAB71-A868-4BFA-BD8A-D34D3030C38E}">
      <dgm:prSet/>
      <dgm:spPr/>
      <dgm:t>
        <a:bodyPr/>
        <a:lstStyle/>
        <a:p>
          <a:endParaRPr lang="ru-RU"/>
        </a:p>
      </dgm:t>
    </dgm:pt>
    <dgm:pt modelId="{7B7F58A9-9AAC-49D1-B67A-481BB81C6436}" type="sibTrans" cxnId="{46ADAB71-A868-4BFA-BD8A-D34D3030C38E}">
      <dgm:prSet/>
      <dgm:spPr/>
      <dgm:t>
        <a:bodyPr/>
        <a:lstStyle/>
        <a:p>
          <a:endParaRPr lang="ru-RU"/>
        </a:p>
      </dgm:t>
    </dgm:pt>
    <dgm:pt modelId="{00945503-1C0D-41BF-AAC4-FED9F6C50461}" type="pres">
      <dgm:prSet presAssocID="{A9CEA633-FA47-4676-873D-BD8F05CB5597}" presName="CompostProcess" presStyleCnt="0">
        <dgm:presLayoutVars>
          <dgm:dir/>
          <dgm:resizeHandles val="exact"/>
        </dgm:presLayoutVars>
      </dgm:prSet>
      <dgm:spPr/>
      <dgm:t>
        <a:bodyPr/>
        <a:lstStyle/>
        <a:p>
          <a:endParaRPr lang="ru-RU"/>
        </a:p>
      </dgm:t>
    </dgm:pt>
    <dgm:pt modelId="{8AA09F39-F179-4D74-9EAF-402BD9D2456E}" type="pres">
      <dgm:prSet presAssocID="{A9CEA633-FA47-4676-873D-BD8F05CB5597}" presName="arrow" presStyleLbl="bgShp" presStyleIdx="0" presStyleCnt="1"/>
      <dgm:spPr/>
    </dgm:pt>
    <dgm:pt modelId="{BF0D1A7A-23D8-4300-AD4B-A08951A0DE9F}" type="pres">
      <dgm:prSet presAssocID="{A9CEA633-FA47-4676-873D-BD8F05CB5597}" presName="linearProcess" presStyleCnt="0"/>
      <dgm:spPr/>
    </dgm:pt>
    <dgm:pt modelId="{A513ABCB-AC2A-4D78-B828-C4E6A58FEE15}" type="pres">
      <dgm:prSet presAssocID="{0EA7460B-5F7C-4350-9FD3-E6FF2DD38A78}" presName="textNode" presStyleLbl="node1" presStyleIdx="0" presStyleCnt="4">
        <dgm:presLayoutVars>
          <dgm:bulletEnabled val="1"/>
        </dgm:presLayoutVars>
      </dgm:prSet>
      <dgm:spPr/>
      <dgm:t>
        <a:bodyPr/>
        <a:lstStyle/>
        <a:p>
          <a:endParaRPr lang="ru-RU"/>
        </a:p>
      </dgm:t>
    </dgm:pt>
    <dgm:pt modelId="{8091DFB6-8502-4A26-8DF7-7226BE4D8EC7}" type="pres">
      <dgm:prSet presAssocID="{89F1BBC9-61EB-4858-9915-922ABBD0425F}" presName="sibTrans" presStyleCnt="0"/>
      <dgm:spPr/>
    </dgm:pt>
    <dgm:pt modelId="{A5B4A122-1A0D-43CC-AAEF-063E18AF2A88}" type="pres">
      <dgm:prSet presAssocID="{9FBDA296-EF82-452B-8FF9-0795AD0C189A}" presName="textNode" presStyleLbl="node1" presStyleIdx="1" presStyleCnt="4">
        <dgm:presLayoutVars>
          <dgm:bulletEnabled val="1"/>
        </dgm:presLayoutVars>
      </dgm:prSet>
      <dgm:spPr/>
      <dgm:t>
        <a:bodyPr/>
        <a:lstStyle/>
        <a:p>
          <a:endParaRPr lang="ru-RU"/>
        </a:p>
      </dgm:t>
    </dgm:pt>
    <dgm:pt modelId="{DB4353D9-7A41-47D5-BE17-0AD5A4A127CD}" type="pres">
      <dgm:prSet presAssocID="{E7C8E736-BF96-401A-BEBD-2611AC8C9FFD}" presName="sibTrans" presStyleCnt="0"/>
      <dgm:spPr/>
    </dgm:pt>
    <dgm:pt modelId="{6318ACFC-EE30-4188-9B41-7EAAFB5872F1}" type="pres">
      <dgm:prSet presAssocID="{88AAF6FB-3522-401E-A627-229F80E6119F}" presName="textNode" presStyleLbl="node1" presStyleIdx="2" presStyleCnt="4">
        <dgm:presLayoutVars>
          <dgm:bulletEnabled val="1"/>
        </dgm:presLayoutVars>
      </dgm:prSet>
      <dgm:spPr/>
      <dgm:t>
        <a:bodyPr/>
        <a:lstStyle/>
        <a:p>
          <a:endParaRPr lang="ru-RU"/>
        </a:p>
      </dgm:t>
    </dgm:pt>
    <dgm:pt modelId="{37DE0102-9F31-4148-ACB4-5DDD268A4A99}" type="pres">
      <dgm:prSet presAssocID="{651C9581-C0A7-4F4C-8EED-26C137BAE40F}" presName="sibTrans" presStyleCnt="0"/>
      <dgm:spPr/>
    </dgm:pt>
    <dgm:pt modelId="{2E349224-B3B1-453C-BAF8-79683F21A764}" type="pres">
      <dgm:prSet presAssocID="{B3353CB0-7FA1-4656-957C-39F0EE190D75}" presName="textNode" presStyleLbl="node1" presStyleIdx="3" presStyleCnt="4">
        <dgm:presLayoutVars>
          <dgm:bulletEnabled val="1"/>
        </dgm:presLayoutVars>
      </dgm:prSet>
      <dgm:spPr/>
      <dgm:t>
        <a:bodyPr/>
        <a:lstStyle/>
        <a:p>
          <a:endParaRPr lang="ru-RU"/>
        </a:p>
      </dgm:t>
    </dgm:pt>
  </dgm:ptLst>
  <dgm:cxnLst>
    <dgm:cxn modelId="{23A6EB4C-20B0-4778-ACB7-811C9566FD23}" type="presOf" srcId="{B3353CB0-7FA1-4656-957C-39F0EE190D75}" destId="{2E349224-B3B1-453C-BAF8-79683F21A764}" srcOrd="0" destOrd="0" presId="urn:microsoft.com/office/officeart/2005/8/layout/hProcess9"/>
    <dgm:cxn modelId="{46ADAB71-A868-4BFA-BD8A-D34D3030C38E}" srcId="{A9CEA633-FA47-4676-873D-BD8F05CB5597}" destId="{B3353CB0-7FA1-4656-957C-39F0EE190D75}" srcOrd="3" destOrd="0" parTransId="{0F8AC8F0-C5B6-4B0E-AF2C-5E89BF0E4E2C}" sibTransId="{7B7F58A9-9AAC-49D1-B67A-481BB81C6436}"/>
    <dgm:cxn modelId="{FBBA187F-0D1B-4E0D-8817-F778AE1C7CE7}" srcId="{A9CEA633-FA47-4676-873D-BD8F05CB5597}" destId="{9FBDA296-EF82-452B-8FF9-0795AD0C189A}" srcOrd="1" destOrd="0" parTransId="{6CDCCC8F-C12D-4797-B475-9F1512C65875}" sibTransId="{E7C8E736-BF96-401A-BEBD-2611AC8C9FFD}"/>
    <dgm:cxn modelId="{C804EE88-611C-46B1-BCAA-05D5250D554B}" type="presOf" srcId="{9FBDA296-EF82-452B-8FF9-0795AD0C189A}" destId="{A5B4A122-1A0D-43CC-AAEF-063E18AF2A88}" srcOrd="0" destOrd="0" presId="urn:microsoft.com/office/officeart/2005/8/layout/hProcess9"/>
    <dgm:cxn modelId="{23AE2834-691B-4333-80E8-3EAB2422A70F}" type="presOf" srcId="{0EA7460B-5F7C-4350-9FD3-E6FF2DD38A78}" destId="{A513ABCB-AC2A-4D78-B828-C4E6A58FEE15}" srcOrd="0" destOrd="0" presId="urn:microsoft.com/office/officeart/2005/8/layout/hProcess9"/>
    <dgm:cxn modelId="{13582ED1-A3BE-4B95-8A70-68CD9204B53E}" type="presOf" srcId="{A9CEA633-FA47-4676-873D-BD8F05CB5597}" destId="{00945503-1C0D-41BF-AAC4-FED9F6C50461}" srcOrd="0" destOrd="0" presId="urn:microsoft.com/office/officeart/2005/8/layout/hProcess9"/>
    <dgm:cxn modelId="{853E16AE-8622-47A8-8EF3-CFD2F3960333}" srcId="{A9CEA633-FA47-4676-873D-BD8F05CB5597}" destId="{0EA7460B-5F7C-4350-9FD3-E6FF2DD38A78}" srcOrd="0" destOrd="0" parTransId="{3EA4F11C-9CBD-401F-A9D5-2AEECB0AABB6}" sibTransId="{89F1BBC9-61EB-4858-9915-922ABBD0425F}"/>
    <dgm:cxn modelId="{EBA64082-DC5E-463F-9BB4-FFA5537298DF}" type="presOf" srcId="{88AAF6FB-3522-401E-A627-229F80E6119F}" destId="{6318ACFC-EE30-4188-9B41-7EAAFB5872F1}" srcOrd="0" destOrd="0" presId="urn:microsoft.com/office/officeart/2005/8/layout/hProcess9"/>
    <dgm:cxn modelId="{2064CBE0-CAA1-4979-9CEB-4A3E5B8814D9}" srcId="{A9CEA633-FA47-4676-873D-BD8F05CB5597}" destId="{88AAF6FB-3522-401E-A627-229F80E6119F}" srcOrd="2" destOrd="0" parTransId="{C66582E7-1199-459C-AC60-7BE1197764FA}" sibTransId="{651C9581-C0A7-4F4C-8EED-26C137BAE40F}"/>
    <dgm:cxn modelId="{AF9923AB-DDFB-4B59-A901-12D42B1A5631}" type="presParOf" srcId="{00945503-1C0D-41BF-AAC4-FED9F6C50461}" destId="{8AA09F39-F179-4D74-9EAF-402BD9D2456E}" srcOrd="0" destOrd="0" presId="urn:microsoft.com/office/officeart/2005/8/layout/hProcess9"/>
    <dgm:cxn modelId="{B8650D32-CE2E-4E0D-AED8-D01E26687ABF}" type="presParOf" srcId="{00945503-1C0D-41BF-AAC4-FED9F6C50461}" destId="{BF0D1A7A-23D8-4300-AD4B-A08951A0DE9F}" srcOrd="1" destOrd="0" presId="urn:microsoft.com/office/officeart/2005/8/layout/hProcess9"/>
    <dgm:cxn modelId="{B854A9DC-1B82-41BD-99DF-9393808204AA}" type="presParOf" srcId="{BF0D1A7A-23D8-4300-AD4B-A08951A0DE9F}" destId="{A513ABCB-AC2A-4D78-B828-C4E6A58FEE15}" srcOrd="0" destOrd="0" presId="urn:microsoft.com/office/officeart/2005/8/layout/hProcess9"/>
    <dgm:cxn modelId="{85A65BFE-65E6-47AE-85F7-FFAD6ED6144F}" type="presParOf" srcId="{BF0D1A7A-23D8-4300-AD4B-A08951A0DE9F}" destId="{8091DFB6-8502-4A26-8DF7-7226BE4D8EC7}" srcOrd="1" destOrd="0" presId="urn:microsoft.com/office/officeart/2005/8/layout/hProcess9"/>
    <dgm:cxn modelId="{F14FC9B2-CCEA-442E-B194-D61CBA48FF97}" type="presParOf" srcId="{BF0D1A7A-23D8-4300-AD4B-A08951A0DE9F}" destId="{A5B4A122-1A0D-43CC-AAEF-063E18AF2A88}" srcOrd="2" destOrd="0" presId="urn:microsoft.com/office/officeart/2005/8/layout/hProcess9"/>
    <dgm:cxn modelId="{73643156-72D2-4019-A33E-7C5DD926EB76}" type="presParOf" srcId="{BF0D1A7A-23D8-4300-AD4B-A08951A0DE9F}" destId="{DB4353D9-7A41-47D5-BE17-0AD5A4A127CD}" srcOrd="3" destOrd="0" presId="urn:microsoft.com/office/officeart/2005/8/layout/hProcess9"/>
    <dgm:cxn modelId="{1B1AD7F4-1CFF-4B98-BF47-20588AF85634}" type="presParOf" srcId="{BF0D1A7A-23D8-4300-AD4B-A08951A0DE9F}" destId="{6318ACFC-EE30-4188-9B41-7EAAFB5872F1}" srcOrd="4" destOrd="0" presId="urn:microsoft.com/office/officeart/2005/8/layout/hProcess9"/>
    <dgm:cxn modelId="{72EA48A3-59A7-47CC-A490-BA5C2F6F292F}" type="presParOf" srcId="{BF0D1A7A-23D8-4300-AD4B-A08951A0DE9F}" destId="{37DE0102-9F31-4148-ACB4-5DDD268A4A99}" srcOrd="5" destOrd="0" presId="urn:microsoft.com/office/officeart/2005/8/layout/hProcess9"/>
    <dgm:cxn modelId="{AFC2DD5A-4E6D-4246-AEE3-BDDB9A1853E6}" type="presParOf" srcId="{BF0D1A7A-23D8-4300-AD4B-A08951A0DE9F}" destId="{2E349224-B3B1-453C-BAF8-79683F21A764}"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30B52-5500-4B23-B43D-F63A155F5396}">
      <dsp:nvSpPr>
        <dsp:cNvPr id="0" name=""/>
        <dsp:cNvSpPr/>
      </dsp:nvSpPr>
      <dsp:spPr>
        <a:xfrm>
          <a:off x="0" y="-64878"/>
          <a:ext cx="6630409" cy="1262503"/>
        </a:xfrm>
        <a:prstGeom prst="roundRect">
          <a:avLst>
            <a:gd name="adj" fmla="val 10000"/>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a:bevelT prst="convex"/>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dirty="0" smtClean="0"/>
            <a:t>1</a:t>
          </a:r>
          <a:r>
            <a:rPr lang="ru-RU" sz="1800" b="1" kern="1200" dirty="0" smtClean="0"/>
            <a:t>: </a:t>
          </a:r>
          <a:r>
            <a:rPr lang="ru-RU" sz="1800" kern="1200" dirty="0" smtClean="0"/>
            <a:t>образуются и нарастают предпосылки к природному или техногенному бедствию, накапливаются отклонения от нормального состояния или процесса.</a:t>
          </a:r>
          <a:endParaRPr lang="ru-RU" sz="1800" kern="1200" dirty="0"/>
        </a:p>
      </dsp:txBody>
      <dsp:txXfrm>
        <a:off x="0" y="-64878"/>
        <a:ext cx="5489509" cy="1262503"/>
      </dsp:txXfrm>
    </dsp:sp>
    <dsp:sp modelId="{0AFDE495-6EFB-4D46-ABFF-D89456DB1134}">
      <dsp:nvSpPr>
        <dsp:cNvPr id="0" name=""/>
        <dsp:cNvSpPr/>
      </dsp:nvSpPr>
      <dsp:spPr>
        <a:xfrm>
          <a:off x="504079" y="1348769"/>
          <a:ext cx="6630409" cy="860494"/>
        </a:xfrm>
        <a:prstGeom prst="roundRect">
          <a:avLst>
            <a:gd name="adj" fmla="val 10000"/>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a:bevelT prst="convex"/>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b="1" kern="1200" dirty="0" smtClean="0"/>
            <a:t>2</a:t>
          </a:r>
          <a:r>
            <a:rPr lang="ru-RU" sz="1900" b="1" kern="1200" dirty="0" smtClean="0"/>
            <a:t>: </a:t>
          </a:r>
          <a:r>
            <a:rPr lang="ru-RU" sz="1900" kern="1200" dirty="0" smtClean="0"/>
            <a:t>инициирование чрезвычайного события</a:t>
          </a:r>
          <a:endParaRPr lang="ru-RU" sz="1900" kern="1200" dirty="0"/>
        </a:p>
      </dsp:txBody>
      <dsp:txXfrm>
        <a:off x="504079" y="1348769"/>
        <a:ext cx="5483338" cy="860494"/>
      </dsp:txXfrm>
    </dsp:sp>
    <dsp:sp modelId="{4AEB5E5F-BF17-4B8B-8A2F-24BE4B7C3E75}">
      <dsp:nvSpPr>
        <dsp:cNvPr id="0" name=""/>
        <dsp:cNvSpPr/>
      </dsp:nvSpPr>
      <dsp:spPr>
        <a:xfrm>
          <a:off x="990256" y="2349465"/>
          <a:ext cx="6630409" cy="1002989"/>
        </a:xfrm>
        <a:prstGeom prst="roundRect">
          <a:avLst>
            <a:gd name="adj" fmla="val 10000"/>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a:bevelT prst="convex"/>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3</a:t>
          </a:r>
          <a:r>
            <a:rPr lang="ru-RU" sz="1900" b="1" kern="1200" dirty="0" smtClean="0"/>
            <a:t>: </a:t>
          </a:r>
          <a:r>
            <a:rPr lang="ru-RU" sz="1900" kern="1200" dirty="0" smtClean="0"/>
            <a:t>происходит последующее развитие чрезвычайного события, оказывается воздействие людей, объекты и ОПС.</a:t>
          </a:r>
          <a:endParaRPr lang="ru-RU" sz="1900" kern="1200" dirty="0"/>
        </a:p>
      </dsp:txBody>
      <dsp:txXfrm>
        <a:off x="990256" y="2349465"/>
        <a:ext cx="5483338" cy="1002989"/>
      </dsp:txXfrm>
    </dsp:sp>
    <dsp:sp modelId="{F8E7926A-321E-48F1-8585-611C5C9A9902}">
      <dsp:nvSpPr>
        <dsp:cNvPr id="0" name=""/>
        <dsp:cNvSpPr/>
      </dsp:nvSpPr>
      <dsp:spPr>
        <a:xfrm>
          <a:off x="1485384" y="3491759"/>
          <a:ext cx="6630409" cy="1002989"/>
        </a:xfrm>
        <a:prstGeom prst="roundRect">
          <a:avLst>
            <a:gd name="adj" fmla="val 10000"/>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a:bevelT prst="convex"/>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4</a:t>
          </a:r>
          <a:r>
            <a:rPr lang="ru-RU" sz="1900" b="1" kern="1200" dirty="0" smtClean="0"/>
            <a:t>: </a:t>
          </a:r>
          <a:r>
            <a:rPr lang="ru-RU" sz="1900" kern="1200" dirty="0" smtClean="0"/>
            <a:t>действие вторичных поражающих факторов в чрезвычайных условиях.</a:t>
          </a:r>
          <a:endParaRPr lang="ru-RU" sz="1900" kern="1200" dirty="0"/>
        </a:p>
      </dsp:txBody>
      <dsp:txXfrm>
        <a:off x="1485384" y="3491759"/>
        <a:ext cx="5483338" cy="1002989"/>
      </dsp:txXfrm>
    </dsp:sp>
    <dsp:sp modelId="{82BB2325-6EE2-4018-8FC3-51D83C353749}">
      <dsp:nvSpPr>
        <dsp:cNvPr id="0" name=""/>
        <dsp:cNvSpPr/>
      </dsp:nvSpPr>
      <dsp:spPr>
        <a:xfrm>
          <a:off x="1980512" y="4634052"/>
          <a:ext cx="6630409" cy="1002989"/>
        </a:xfrm>
        <a:prstGeom prst="roundRect">
          <a:avLst>
            <a:gd name="adj" fmla="val 10000"/>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a:bevelT prst="convex"/>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smtClean="0"/>
            <a:t>5</a:t>
          </a:r>
          <a:r>
            <a:rPr lang="ru-RU" sz="1900" b="1" kern="1200" smtClean="0"/>
            <a:t>:</a:t>
          </a:r>
          <a:r>
            <a:rPr lang="ru-RU" sz="1900" kern="1200" smtClean="0"/>
            <a:t> </a:t>
          </a:r>
          <a:r>
            <a:rPr lang="ru-RU" sz="1900" kern="1200" dirty="0" smtClean="0"/>
            <a:t>ликвидация последствий ЧС, в том числе долговременных.</a:t>
          </a:r>
          <a:endParaRPr lang="ru-RU" sz="1900" kern="1200" dirty="0"/>
        </a:p>
      </dsp:txBody>
      <dsp:txXfrm>
        <a:off x="1980512" y="4634052"/>
        <a:ext cx="5483338" cy="1002989"/>
      </dsp:txXfrm>
    </dsp:sp>
    <dsp:sp modelId="{B8498A20-811A-4694-BB5A-EE8C97C579CB}">
      <dsp:nvSpPr>
        <dsp:cNvPr id="0" name=""/>
        <dsp:cNvSpPr/>
      </dsp:nvSpPr>
      <dsp:spPr>
        <a:xfrm>
          <a:off x="5978466" y="797617"/>
          <a:ext cx="651943" cy="651943"/>
        </a:xfrm>
        <a:prstGeom prst="downArrow">
          <a:avLst>
            <a:gd name="adj1" fmla="val 55000"/>
            <a:gd name="adj2" fmla="val 45000"/>
          </a:avLst>
        </a:prstGeom>
        <a:solidFill>
          <a:schemeClr val="accent1">
            <a:alpha val="90000"/>
            <a:tint val="40000"/>
            <a:hueOff val="0"/>
            <a:satOff val="0"/>
            <a:lumOff val="0"/>
            <a:alphaOff val="0"/>
          </a:schemeClr>
        </a:solidFill>
        <a:ln w="57150" cap="flat" cmpd="sng" algn="ctr">
          <a:solidFill>
            <a:scrgbClr r="0" g="0" b="0">
              <a:shade val="95000"/>
              <a:satMod val="105000"/>
            </a:scrgb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5978466" y="797617"/>
        <a:ext cx="651943" cy="651943"/>
      </dsp:txXfrm>
    </dsp:sp>
    <dsp:sp modelId="{B883D500-28F2-4F3A-8017-D64C785A994E}">
      <dsp:nvSpPr>
        <dsp:cNvPr id="0" name=""/>
        <dsp:cNvSpPr/>
      </dsp:nvSpPr>
      <dsp:spPr>
        <a:xfrm>
          <a:off x="6473594" y="1939911"/>
          <a:ext cx="651943" cy="651943"/>
        </a:xfrm>
        <a:prstGeom prst="downArrow">
          <a:avLst>
            <a:gd name="adj1" fmla="val 55000"/>
            <a:gd name="adj2" fmla="val 45000"/>
          </a:avLst>
        </a:prstGeom>
        <a:solidFill>
          <a:schemeClr val="accent1">
            <a:alpha val="90000"/>
            <a:tint val="40000"/>
            <a:hueOff val="0"/>
            <a:satOff val="0"/>
            <a:lumOff val="0"/>
            <a:alphaOff val="0"/>
          </a:schemeClr>
        </a:solidFill>
        <a:ln w="57150" cap="flat" cmpd="sng" algn="ctr">
          <a:solidFill>
            <a:scrgbClr r="0" g="0" b="0">
              <a:shade val="95000"/>
              <a:satMod val="105000"/>
            </a:scrgb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473594" y="1939911"/>
        <a:ext cx="651943" cy="651943"/>
      </dsp:txXfrm>
    </dsp:sp>
    <dsp:sp modelId="{60D9A680-B0E7-426F-AA72-0C84D6D53F15}">
      <dsp:nvSpPr>
        <dsp:cNvPr id="0" name=""/>
        <dsp:cNvSpPr/>
      </dsp:nvSpPr>
      <dsp:spPr>
        <a:xfrm>
          <a:off x="6968722" y="3065488"/>
          <a:ext cx="651943" cy="651943"/>
        </a:xfrm>
        <a:prstGeom prst="downArrow">
          <a:avLst>
            <a:gd name="adj1" fmla="val 55000"/>
            <a:gd name="adj2" fmla="val 45000"/>
          </a:avLst>
        </a:prstGeom>
        <a:solidFill>
          <a:schemeClr val="accent1">
            <a:alpha val="90000"/>
            <a:tint val="40000"/>
            <a:hueOff val="0"/>
            <a:satOff val="0"/>
            <a:lumOff val="0"/>
            <a:alphaOff val="0"/>
          </a:schemeClr>
        </a:solidFill>
        <a:ln w="57150" cap="flat" cmpd="sng" algn="ctr">
          <a:solidFill>
            <a:scrgbClr r="0" g="0" b="0">
              <a:shade val="95000"/>
              <a:satMod val="105000"/>
            </a:scrgb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968722" y="3065488"/>
        <a:ext cx="651943" cy="651943"/>
      </dsp:txXfrm>
    </dsp:sp>
    <dsp:sp modelId="{6A526EEA-FFDB-4E2F-B749-31FC58CEF4A3}">
      <dsp:nvSpPr>
        <dsp:cNvPr id="0" name=""/>
        <dsp:cNvSpPr/>
      </dsp:nvSpPr>
      <dsp:spPr>
        <a:xfrm>
          <a:off x="7463850" y="4218926"/>
          <a:ext cx="651943" cy="651943"/>
        </a:xfrm>
        <a:prstGeom prst="downArrow">
          <a:avLst>
            <a:gd name="adj1" fmla="val 55000"/>
            <a:gd name="adj2" fmla="val 45000"/>
          </a:avLst>
        </a:prstGeom>
        <a:solidFill>
          <a:schemeClr val="accent1">
            <a:alpha val="90000"/>
            <a:tint val="40000"/>
            <a:hueOff val="0"/>
            <a:satOff val="0"/>
            <a:lumOff val="0"/>
            <a:alphaOff val="0"/>
          </a:schemeClr>
        </a:solidFill>
        <a:ln w="57150" cap="flat" cmpd="sng" algn="ctr">
          <a:solidFill>
            <a:schemeClr val="tx1">
              <a:alpha val="90000"/>
            </a:scheme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7463850" y="4218926"/>
        <a:ext cx="651943" cy="6519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DFA9A-2942-412B-A432-78E7829EE1BC}">
      <dsp:nvSpPr>
        <dsp:cNvPr id="0" name=""/>
        <dsp:cNvSpPr/>
      </dsp:nvSpPr>
      <dsp:spPr>
        <a:xfrm>
          <a:off x="3374261" y="894018"/>
          <a:ext cx="3020267" cy="1552804"/>
        </a:xfrm>
        <a:custGeom>
          <a:avLst/>
          <a:gdLst/>
          <a:ahLst/>
          <a:cxnLst/>
          <a:rect l="0" t="0" r="0" b="0"/>
          <a:pathLst>
            <a:path>
              <a:moveTo>
                <a:pt x="0" y="0"/>
              </a:moveTo>
              <a:lnTo>
                <a:pt x="0" y="1351305"/>
              </a:lnTo>
              <a:lnTo>
                <a:pt x="3020267" y="1351305"/>
              </a:lnTo>
              <a:lnTo>
                <a:pt x="3020267" y="155280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0C4C9E-5EA6-4634-8357-3A41769F5949}">
      <dsp:nvSpPr>
        <dsp:cNvPr id="0" name=""/>
        <dsp:cNvSpPr/>
      </dsp:nvSpPr>
      <dsp:spPr>
        <a:xfrm>
          <a:off x="3374261" y="894018"/>
          <a:ext cx="482329" cy="1552804"/>
        </a:xfrm>
        <a:custGeom>
          <a:avLst/>
          <a:gdLst/>
          <a:ahLst/>
          <a:cxnLst/>
          <a:rect l="0" t="0" r="0" b="0"/>
          <a:pathLst>
            <a:path>
              <a:moveTo>
                <a:pt x="0" y="0"/>
              </a:moveTo>
              <a:lnTo>
                <a:pt x="0" y="1351305"/>
              </a:lnTo>
              <a:lnTo>
                <a:pt x="482329" y="1351305"/>
              </a:lnTo>
              <a:lnTo>
                <a:pt x="482329" y="155280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6D4936-3C48-4C80-B18F-B972F20BDE14}">
      <dsp:nvSpPr>
        <dsp:cNvPr id="0" name=""/>
        <dsp:cNvSpPr/>
      </dsp:nvSpPr>
      <dsp:spPr>
        <a:xfrm>
          <a:off x="1090897" y="894018"/>
          <a:ext cx="2283364" cy="1552804"/>
        </a:xfrm>
        <a:custGeom>
          <a:avLst/>
          <a:gdLst/>
          <a:ahLst/>
          <a:cxnLst/>
          <a:rect l="0" t="0" r="0" b="0"/>
          <a:pathLst>
            <a:path>
              <a:moveTo>
                <a:pt x="2283364" y="0"/>
              </a:moveTo>
              <a:lnTo>
                <a:pt x="2283364" y="1351305"/>
              </a:lnTo>
              <a:lnTo>
                <a:pt x="0" y="1351305"/>
              </a:lnTo>
              <a:lnTo>
                <a:pt x="0" y="155280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6B2CD4-14D8-448E-8FB4-B6EA9A809982}">
      <dsp:nvSpPr>
        <dsp:cNvPr id="0" name=""/>
        <dsp:cNvSpPr/>
      </dsp:nvSpPr>
      <dsp:spPr>
        <a:xfrm>
          <a:off x="2178030" y="-229594"/>
          <a:ext cx="2392462" cy="11236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297205-43A3-40DA-BC77-D43FA9335DC5}">
      <dsp:nvSpPr>
        <dsp:cNvPr id="0" name=""/>
        <dsp:cNvSpPr/>
      </dsp:nvSpPr>
      <dsp:spPr>
        <a:xfrm>
          <a:off x="2419708" y="0"/>
          <a:ext cx="2392462" cy="11236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Чрезвычайные ситуации</a:t>
          </a:r>
          <a:endParaRPr lang="ru-RU" sz="2000" b="1" kern="1200" dirty="0"/>
        </a:p>
      </dsp:txBody>
      <dsp:txXfrm>
        <a:off x="2419708" y="0"/>
        <a:ext cx="2392462" cy="1123612"/>
      </dsp:txXfrm>
    </dsp:sp>
    <dsp:sp modelId="{25698006-4047-431B-BDE2-A318C2CEA89C}">
      <dsp:nvSpPr>
        <dsp:cNvPr id="0" name=""/>
        <dsp:cNvSpPr/>
      </dsp:nvSpPr>
      <dsp:spPr>
        <a:xfrm>
          <a:off x="3345" y="2446823"/>
          <a:ext cx="2175104" cy="138119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BBD094-60A4-46E5-9FC8-239F42DD7E64}">
      <dsp:nvSpPr>
        <dsp:cNvPr id="0" name=""/>
        <dsp:cNvSpPr/>
      </dsp:nvSpPr>
      <dsp:spPr>
        <a:xfrm>
          <a:off x="245023" y="2676417"/>
          <a:ext cx="2175104" cy="13811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Характер источника</a:t>
          </a:r>
          <a:endParaRPr lang="ru-RU" sz="2000" b="1" kern="1200" dirty="0"/>
        </a:p>
      </dsp:txBody>
      <dsp:txXfrm>
        <a:off x="245023" y="2676417"/>
        <a:ext cx="2175104" cy="1381191"/>
      </dsp:txXfrm>
    </dsp:sp>
    <dsp:sp modelId="{4D84CAC3-3798-4575-B999-5571078E853C}">
      <dsp:nvSpPr>
        <dsp:cNvPr id="0" name=""/>
        <dsp:cNvSpPr/>
      </dsp:nvSpPr>
      <dsp:spPr>
        <a:xfrm>
          <a:off x="2661806" y="2446823"/>
          <a:ext cx="2389569" cy="138119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F55795-A408-46E2-8D2A-8B71E9C7CAAB}">
      <dsp:nvSpPr>
        <dsp:cNvPr id="0" name=""/>
        <dsp:cNvSpPr/>
      </dsp:nvSpPr>
      <dsp:spPr>
        <a:xfrm>
          <a:off x="2903484" y="2676417"/>
          <a:ext cx="2389569" cy="13811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Скорость распространения опасности</a:t>
          </a:r>
          <a:endParaRPr lang="ru-RU" sz="2000" b="1" kern="1200" dirty="0"/>
        </a:p>
      </dsp:txBody>
      <dsp:txXfrm>
        <a:off x="2903484" y="2676417"/>
        <a:ext cx="2389569" cy="1381191"/>
      </dsp:txXfrm>
    </dsp:sp>
    <dsp:sp modelId="{1E6C5BBE-00C5-4690-A791-FCAAC5C263F0}">
      <dsp:nvSpPr>
        <dsp:cNvPr id="0" name=""/>
        <dsp:cNvSpPr/>
      </dsp:nvSpPr>
      <dsp:spPr>
        <a:xfrm>
          <a:off x="5534732" y="2446823"/>
          <a:ext cx="1719594" cy="138119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A66D54-ADF3-4A58-888B-F38D4AEB13E3}">
      <dsp:nvSpPr>
        <dsp:cNvPr id="0" name=""/>
        <dsp:cNvSpPr/>
      </dsp:nvSpPr>
      <dsp:spPr>
        <a:xfrm>
          <a:off x="5776410" y="2676417"/>
          <a:ext cx="1719594" cy="13811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Масштаб</a:t>
          </a:r>
          <a:endParaRPr lang="ru-RU" sz="2000" b="1" kern="1200" dirty="0"/>
        </a:p>
      </dsp:txBody>
      <dsp:txXfrm>
        <a:off x="5776410" y="2676417"/>
        <a:ext cx="1719594" cy="13811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9AF0F-54DA-4083-9222-C55D26FCBFC8}">
      <dsp:nvSpPr>
        <dsp:cNvPr id="0" name=""/>
        <dsp:cNvSpPr/>
      </dsp:nvSpPr>
      <dsp:spPr>
        <a:xfrm>
          <a:off x="0" y="12785"/>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prst="softRound"/>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Транспортные аварии (катастрофы)</a:t>
          </a:r>
          <a:endParaRPr lang="ru-RU" sz="2200" kern="1200" dirty="0">
            <a:latin typeface="Arial" pitchFamily="34" charset="0"/>
            <a:cs typeface="Arial" pitchFamily="34" charset="0"/>
          </a:endParaRPr>
        </a:p>
      </dsp:txBody>
      <dsp:txXfrm>
        <a:off x="0" y="12785"/>
        <a:ext cx="7715304" cy="508264"/>
      </dsp:txXfrm>
    </dsp:sp>
    <dsp:sp modelId="{4E76E1DD-FC79-47CE-A138-91DA21D73C4C}">
      <dsp:nvSpPr>
        <dsp:cNvPr id="0" name=""/>
        <dsp:cNvSpPr/>
      </dsp:nvSpPr>
      <dsp:spPr>
        <a:xfrm>
          <a:off x="0" y="524668"/>
          <a:ext cx="7715304" cy="508264"/>
        </a:xfrm>
        <a:prstGeom prst="round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Пожары, взрывы, угрозы взрывов</a:t>
          </a:r>
          <a:endParaRPr lang="ru-RU" sz="2200" kern="1200" dirty="0">
            <a:latin typeface="Arial" pitchFamily="34" charset="0"/>
            <a:cs typeface="Arial" pitchFamily="34" charset="0"/>
          </a:endParaRPr>
        </a:p>
      </dsp:txBody>
      <dsp:txXfrm>
        <a:off x="0" y="524668"/>
        <a:ext cx="7715304" cy="508264"/>
      </dsp:txXfrm>
    </dsp:sp>
    <dsp:sp modelId="{2F204DBA-9FC4-4FAF-805D-26B7269CD73F}">
      <dsp:nvSpPr>
        <dsp:cNvPr id="0" name=""/>
        <dsp:cNvSpPr/>
      </dsp:nvSpPr>
      <dsp:spPr>
        <a:xfrm>
          <a:off x="0" y="1063019"/>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с выбросом (угрозой выброса) АХОВ</a:t>
          </a:r>
          <a:endParaRPr lang="ru-RU" sz="2200" kern="1200" dirty="0">
            <a:latin typeface="Arial" pitchFamily="34" charset="0"/>
            <a:cs typeface="Arial" pitchFamily="34" charset="0"/>
          </a:endParaRPr>
        </a:p>
      </dsp:txBody>
      <dsp:txXfrm>
        <a:off x="0" y="1063019"/>
        <a:ext cx="7715304" cy="508264"/>
      </dsp:txXfrm>
    </dsp:sp>
    <dsp:sp modelId="{F02D4378-4C11-4E0F-8C0D-EB0AB74D3B75}">
      <dsp:nvSpPr>
        <dsp:cNvPr id="0" name=""/>
        <dsp:cNvSpPr/>
      </dsp:nvSpPr>
      <dsp:spPr>
        <a:xfrm>
          <a:off x="0" y="1569631"/>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с выбросом (угрозой выброса) РВ</a:t>
          </a:r>
          <a:endParaRPr lang="ru-RU" sz="2200" kern="1200" dirty="0">
            <a:latin typeface="Arial" pitchFamily="34" charset="0"/>
            <a:cs typeface="Arial" pitchFamily="34" charset="0"/>
          </a:endParaRPr>
        </a:p>
      </dsp:txBody>
      <dsp:txXfrm>
        <a:off x="0" y="1569631"/>
        <a:ext cx="7715304" cy="508264"/>
      </dsp:txXfrm>
    </dsp:sp>
    <dsp:sp modelId="{34412E42-637A-44A7-87AC-96E30405200E}">
      <dsp:nvSpPr>
        <dsp:cNvPr id="0" name=""/>
        <dsp:cNvSpPr/>
      </dsp:nvSpPr>
      <dsp:spPr>
        <a:xfrm>
          <a:off x="0" y="2092113"/>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с выбросом (угрозой выброса) БОВ</a:t>
          </a:r>
          <a:endParaRPr lang="ru-RU" sz="2200" kern="1200" dirty="0">
            <a:latin typeface="Arial" pitchFamily="34" charset="0"/>
            <a:cs typeface="Arial" pitchFamily="34" charset="0"/>
          </a:endParaRPr>
        </a:p>
      </dsp:txBody>
      <dsp:txXfrm>
        <a:off x="0" y="2092113"/>
        <a:ext cx="7715304" cy="508264"/>
      </dsp:txXfrm>
    </dsp:sp>
    <dsp:sp modelId="{92ED551D-8CD9-4E3B-BA69-5BBF60318A6A}">
      <dsp:nvSpPr>
        <dsp:cNvPr id="0" name=""/>
        <dsp:cNvSpPr/>
      </dsp:nvSpPr>
      <dsp:spPr>
        <a:xfrm>
          <a:off x="0" y="2614595"/>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Гидродинамические аварии</a:t>
          </a:r>
          <a:endParaRPr lang="ru-RU" sz="2200" kern="1200" dirty="0">
            <a:latin typeface="Arial" pitchFamily="34" charset="0"/>
            <a:cs typeface="Arial" pitchFamily="34" charset="0"/>
          </a:endParaRPr>
        </a:p>
      </dsp:txBody>
      <dsp:txXfrm>
        <a:off x="0" y="2614595"/>
        <a:ext cx="7715304" cy="508264"/>
      </dsp:txXfrm>
    </dsp:sp>
    <dsp:sp modelId="{37BD6E5D-1890-4261-A373-1C50A8079139}">
      <dsp:nvSpPr>
        <dsp:cNvPr id="0" name=""/>
        <dsp:cNvSpPr/>
      </dsp:nvSpPr>
      <dsp:spPr>
        <a:xfrm>
          <a:off x="0" y="3137076"/>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Внезапное обрушение зданий, сооружений</a:t>
          </a:r>
          <a:endParaRPr lang="ru-RU" sz="2200" kern="1200" dirty="0">
            <a:latin typeface="Arial" pitchFamily="34" charset="0"/>
            <a:cs typeface="Arial" pitchFamily="34" charset="0"/>
          </a:endParaRPr>
        </a:p>
      </dsp:txBody>
      <dsp:txXfrm>
        <a:off x="0" y="3137076"/>
        <a:ext cx="7715304" cy="508264"/>
      </dsp:txXfrm>
    </dsp:sp>
    <dsp:sp modelId="{2347DADA-9160-4936-AAAC-18CFBE5AF8D3}">
      <dsp:nvSpPr>
        <dsp:cNvPr id="0" name=""/>
        <dsp:cNvSpPr/>
      </dsp:nvSpPr>
      <dsp:spPr>
        <a:xfrm>
          <a:off x="0" y="3655308"/>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на электроэнергетических системах</a:t>
          </a:r>
          <a:endParaRPr lang="ru-RU" sz="2200" kern="1200" dirty="0">
            <a:latin typeface="Arial" pitchFamily="34" charset="0"/>
            <a:cs typeface="Arial" pitchFamily="34" charset="0"/>
          </a:endParaRPr>
        </a:p>
      </dsp:txBody>
      <dsp:txXfrm>
        <a:off x="0" y="3655308"/>
        <a:ext cx="7715304" cy="508264"/>
      </dsp:txXfrm>
    </dsp:sp>
    <dsp:sp modelId="{4EF8C0A4-4332-4CDF-95FA-AC380AD2A1C0}">
      <dsp:nvSpPr>
        <dsp:cNvPr id="0" name=""/>
        <dsp:cNvSpPr/>
      </dsp:nvSpPr>
      <dsp:spPr>
        <a:xfrm>
          <a:off x="0" y="4182040"/>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на коммунальных системах жизнеобеспечения</a:t>
          </a:r>
          <a:endParaRPr lang="ru-RU" sz="2200" kern="1200" dirty="0">
            <a:latin typeface="Arial" pitchFamily="34" charset="0"/>
            <a:cs typeface="Arial" pitchFamily="34" charset="0"/>
          </a:endParaRPr>
        </a:p>
      </dsp:txBody>
      <dsp:txXfrm>
        <a:off x="0" y="4182040"/>
        <a:ext cx="7715304" cy="508264"/>
      </dsp:txXfrm>
    </dsp:sp>
    <dsp:sp modelId="{9A3F84A1-F310-45BE-AAEA-EC3518326633}">
      <dsp:nvSpPr>
        <dsp:cNvPr id="0" name=""/>
        <dsp:cNvSpPr/>
      </dsp:nvSpPr>
      <dsp:spPr>
        <a:xfrm>
          <a:off x="0" y="4706708"/>
          <a:ext cx="7715304" cy="508264"/>
        </a:xfrm>
        <a:prstGeom prst="roundRect">
          <a:avLst/>
        </a:prstGeom>
        <a:solidFill>
          <a:schemeClr val="bg1"/>
        </a:solidFill>
        <a:ln w="762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Arial" pitchFamily="34" charset="0"/>
              <a:cs typeface="Arial" pitchFamily="34" charset="0"/>
            </a:rPr>
            <a:t>Аварии на промышленных очистных  сооружениях</a:t>
          </a:r>
          <a:endParaRPr lang="ru-RU" sz="2200" kern="1200" dirty="0">
            <a:latin typeface="Arial" pitchFamily="34" charset="0"/>
            <a:cs typeface="Arial" pitchFamily="34" charset="0"/>
          </a:endParaRPr>
        </a:p>
      </dsp:txBody>
      <dsp:txXfrm>
        <a:off x="0" y="4706708"/>
        <a:ext cx="7715304" cy="5082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B70811-1312-458A-8808-59AE0FC5ADB6}">
      <dsp:nvSpPr>
        <dsp:cNvPr id="0" name=""/>
        <dsp:cNvSpPr/>
      </dsp:nvSpPr>
      <dsp:spPr>
        <a:xfrm>
          <a:off x="0" y="576273"/>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latin typeface="Arial" pitchFamily="34" charset="0"/>
              <a:cs typeface="Arial" pitchFamily="34" charset="0"/>
            </a:rPr>
            <a:t>Космогенные</a:t>
          </a:r>
          <a:endParaRPr lang="ru-RU" sz="2200" kern="1200" dirty="0">
            <a:latin typeface="Arial" pitchFamily="34" charset="0"/>
            <a:cs typeface="Arial" pitchFamily="34" charset="0"/>
          </a:endParaRPr>
        </a:p>
      </dsp:txBody>
      <dsp:txXfrm>
        <a:off x="0" y="576273"/>
        <a:ext cx="2019002" cy="1211401"/>
      </dsp:txXfrm>
    </dsp:sp>
    <dsp:sp modelId="{658347D8-0701-4102-9373-6351C5B4E10D}">
      <dsp:nvSpPr>
        <dsp:cNvPr id="0" name=""/>
        <dsp:cNvSpPr/>
      </dsp:nvSpPr>
      <dsp:spPr>
        <a:xfrm>
          <a:off x="2223447" y="588484"/>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Arial" pitchFamily="34" charset="0"/>
              <a:cs typeface="Arial" pitchFamily="34" charset="0"/>
            </a:rPr>
            <a:t>Геофизические</a:t>
          </a:r>
          <a:endParaRPr lang="ru-RU" sz="2000" kern="1200" dirty="0">
            <a:latin typeface="Arial" pitchFamily="34" charset="0"/>
            <a:cs typeface="Arial" pitchFamily="34" charset="0"/>
          </a:endParaRPr>
        </a:p>
      </dsp:txBody>
      <dsp:txXfrm>
        <a:off x="2223447" y="588484"/>
        <a:ext cx="2019002" cy="1211401"/>
      </dsp:txXfrm>
    </dsp:sp>
    <dsp:sp modelId="{5AADA3B0-66A7-49A9-8EC9-839A2B3AC70E}">
      <dsp:nvSpPr>
        <dsp:cNvPr id="0" name=""/>
        <dsp:cNvSpPr/>
      </dsp:nvSpPr>
      <dsp:spPr>
        <a:xfrm>
          <a:off x="4444350" y="588484"/>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Arial" pitchFamily="34" charset="0"/>
              <a:cs typeface="Arial" pitchFamily="34" charset="0"/>
            </a:rPr>
            <a:t>Геологические</a:t>
          </a:r>
          <a:endParaRPr lang="ru-RU" sz="2000" kern="1200" dirty="0">
            <a:latin typeface="Arial" pitchFamily="34" charset="0"/>
            <a:cs typeface="Arial" pitchFamily="34" charset="0"/>
          </a:endParaRPr>
        </a:p>
      </dsp:txBody>
      <dsp:txXfrm>
        <a:off x="4444350" y="588484"/>
        <a:ext cx="2019002" cy="1211401"/>
      </dsp:txXfrm>
    </dsp:sp>
    <dsp:sp modelId="{56DB7EB9-65EA-4F80-BA29-8EA7CC7CB9C5}">
      <dsp:nvSpPr>
        <dsp:cNvPr id="0" name=""/>
        <dsp:cNvSpPr/>
      </dsp:nvSpPr>
      <dsp:spPr>
        <a:xfrm>
          <a:off x="6665252" y="588484"/>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Arial" pitchFamily="34" charset="0"/>
              <a:cs typeface="Arial" pitchFamily="34" charset="0"/>
            </a:rPr>
            <a:t>Метеорологические</a:t>
          </a:r>
          <a:endParaRPr lang="ru-RU" sz="2000" kern="1200" dirty="0">
            <a:latin typeface="Arial" pitchFamily="34" charset="0"/>
            <a:cs typeface="Arial" pitchFamily="34" charset="0"/>
          </a:endParaRPr>
        </a:p>
      </dsp:txBody>
      <dsp:txXfrm>
        <a:off x="6665252" y="588484"/>
        <a:ext cx="2019002" cy="1211401"/>
      </dsp:txXfrm>
    </dsp:sp>
    <dsp:sp modelId="{374BA459-1524-4A05-95A5-1256A29CF238}">
      <dsp:nvSpPr>
        <dsp:cNvPr id="0" name=""/>
        <dsp:cNvSpPr/>
      </dsp:nvSpPr>
      <dsp:spPr>
        <a:xfrm>
          <a:off x="2544" y="2001786"/>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Морские гидрологические</a:t>
          </a:r>
          <a:endParaRPr lang="ru-RU" sz="2000" kern="1200" dirty="0"/>
        </a:p>
      </dsp:txBody>
      <dsp:txXfrm>
        <a:off x="2544" y="2001786"/>
        <a:ext cx="2019002" cy="1211401"/>
      </dsp:txXfrm>
    </dsp:sp>
    <dsp:sp modelId="{36DE8390-4489-4683-B6C5-DCDE7C0A00D0}">
      <dsp:nvSpPr>
        <dsp:cNvPr id="0" name=""/>
        <dsp:cNvSpPr/>
      </dsp:nvSpPr>
      <dsp:spPr>
        <a:xfrm>
          <a:off x="2223447" y="2001786"/>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t>Гидрологические чрезвычайные события</a:t>
          </a:r>
        </a:p>
        <a:p>
          <a:pPr lvl="0" algn="ctr" defTabSz="755650">
            <a:lnSpc>
              <a:spcPct val="90000"/>
            </a:lnSpc>
            <a:spcBef>
              <a:spcPct val="0"/>
            </a:spcBef>
            <a:spcAft>
              <a:spcPct val="35000"/>
            </a:spcAft>
          </a:pPr>
          <a:endParaRPr lang="ru-RU" sz="2000" kern="1200" dirty="0"/>
        </a:p>
      </dsp:txBody>
      <dsp:txXfrm>
        <a:off x="2223447" y="2001786"/>
        <a:ext cx="2019002" cy="1211401"/>
      </dsp:txXfrm>
    </dsp:sp>
    <dsp:sp modelId="{26F60896-CFAA-4E10-A169-A3483705AF47}">
      <dsp:nvSpPr>
        <dsp:cNvPr id="0" name=""/>
        <dsp:cNvSpPr/>
      </dsp:nvSpPr>
      <dsp:spPr>
        <a:xfrm>
          <a:off x="4444350" y="2001786"/>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t>Природные пожары</a:t>
          </a:r>
        </a:p>
        <a:p>
          <a:pPr lvl="0" algn="ctr" defTabSz="444500">
            <a:lnSpc>
              <a:spcPct val="90000"/>
            </a:lnSpc>
            <a:spcBef>
              <a:spcPct val="0"/>
            </a:spcBef>
            <a:spcAft>
              <a:spcPct val="35000"/>
            </a:spcAft>
          </a:pPr>
          <a:endParaRPr lang="ru-RU" sz="2000" kern="1200" dirty="0"/>
        </a:p>
      </dsp:txBody>
      <dsp:txXfrm>
        <a:off x="4444350" y="2001786"/>
        <a:ext cx="2019002" cy="1211401"/>
      </dsp:txXfrm>
    </dsp:sp>
    <dsp:sp modelId="{1B494957-DD23-45E8-A8A7-1A6747F44C97}">
      <dsp:nvSpPr>
        <dsp:cNvPr id="0" name=""/>
        <dsp:cNvSpPr/>
      </dsp:nvSpPr>
      <dsp:spPr>
        <a:xfrm>
          <a:off x="6665252" y="2001786"/>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t>Инфекционные заболевания людей</a:t>
          </a:r>
        </a:p>
        <a:p>
          <a:pPr lvl="0" algn="ctr" defTabSz="800100">
            <a:lnSpc>
              <a:spcPct val="90000"/>
            </a:lnSpc>
            <a:spcBef>
              <a:spcPct val="0"/>
            </a:spcBef>
            <a:spcAft>
              <a:spcPct val="35000"/>
            </a:spcAft>
          </a:pPr>
          <a:endParaRPr lang="ru-RU" sz="2000" kern="1200" dirty="0"/>
        </a:p>
      </dsp:txBody>
      <dsp:txXfrm>
        <a:off x="6665252" y="2001786"/>
        <a:ext cx="2019002" cy="1211401"/>
      </dsp:txXfrm>
    </dsp:sp>
    <dsp:sp modelId="{31934365-3E36-42B9-B856-65982391A197}">
      <dsp:nvSpPr>
        <dsp:cNvPr id="0" name=""/>
        <dsp:cNvSpPr/>
      </dsp:nvSpPr>
      <dsp:spPr>
        <a:xfrm>
          <a:off x="2223447" y="3415087"/>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t>Инфекционные заболевания животных</a:t>
          </a:r>
        </a:p>
        <a:p>
          <a:pPr lvl="0" algn="ctr" defTabSz="800100">
            <a:lnSpc>
              <a:spcPct val="90000"/>
            </a:lnSpc>
            <a:spcBef>
              <a:spcPct val="0"/>
            </a:spcBef>
            <a:spcAft>
              <a:spcPct val="35000"/>
            </a:spcAft>
          </a:pPr>
          <a:endParaRPr lang="ru-RU" sz="2000" kern="1200" dirty="0"/>
        </a:p>
      </dsp:txBody>
      <dsp:txXfrm>
        <a:off x="2223447" y="3415087"/>
        <a:ext cx="2019002" cy="1211401"/>
      </dsp:txXfrm>
    </dsp:sp>
    <dsp:sp modelId="{CD8FE734-234C-4A12-9382-71D02AFB4C58}">
      <dsp:nvSpPr>
        <dsp:cNvPr id="0" name=""/>
        <dsp:cNvSpPr/>
      </dsp:nvSpPr>
      <dsp:spPr>
        <a:xfrm>
          <a:off x="4444350" y="3415087"/>
          <a:ext cx="2019002" cy="1211401"/>
        </a:xfrm>
        <a:prstGeom prst="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t>Болезни и вредители растений</a:t>
          </a:r>
        </a:p>
        <a:p>
          <a:pPr lvl="0" algn="ctr" defTabSz="800100">
            <a:lnSpc>
              <a:spcPct val="90000"/>
            </a:lnSpc>
            <a:spcBef>
              <a:spcPct val="0"/>
            </a:spcBef>
            <a:spcAft>
              <a:spcPct val="35000"/>
            </a:spcAft>
          </a:pPr>
          <a:endParaRPr lang="ru-RU" sz="2000" kern="1200" dirty="0"/>
        </a:p>
      </dsp:txBody>
      <dsp:txXfrm>
        <a:off x="4444350" y="3415087"/>
        <a:ext cx="2019002" cy="12114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3411A3-B2DC-4D4D-874C-4117EC637087}">
      <dsp:nvSpPr>
        <dsp:cNvPr id="0" name=""/>
        <dsp:cNvSpPr/>
      </dsp:nvSpPr>
      <dsp:spPr>
        <a:xfrm>
          <a:off x="0" y="17907"/>
          <a:ext cx="8686800" cy="455715"/>
        </a:xfrm>
        <a:prstGeom prst="roundRect">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kern="1200" dirty="0" smtClean="0"/>
            <a:t>Бедствия, связанные с изменениями суши</a:t>
          </a:r>
          <a:endParaRPr lang="ru-RU" sz="1900" b="1" kern="1200" dirty="0"/>
        </a:p>
      </dsp:txBody>
      <dsp:txXfrm>
        <a:off x="0" y="17907"/>
        <a:ext cx="8686800" cy="455715"/>
      </dsp:txXfrm>
    </dsp:sp>
    <dsp:sp modelId="{08606EE4-23B1-4100-9F4F-01C9C5DE5912}">
      <dsp:nvSpPr>
        <dsp:cNvPr id="0" name=""/>
        <dsp:cNvSpPr/>
      </dsp:nvSpPr>
      <dsp:spPr>
        <a:xfrm>
          <a:off x="0" y="473622"/>
          <a:ext cx="86868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t>Просадки, оползни, обвалы;</a:t>
          </a:r>
          <a:endParaRPr lang="ru-RU" sz="1500" kern="1200" dirty="0"/>
        </a:p>
        <a:p>
          <a:pPr marL="114300" lvl="1" indent="-114300" algn="l" defTabSz="666750">
            <a:lnSpc>
              <a:spcPct val="90000"/>
            </a:lnSpc>
            <a:spcBef>
              <a:spcPct val="0"/>
            </a:spcBef>
            <a:spcAft>
              <a:spcPct val="20000"/>
            </a:spcAft>
            <a:buChar char="••"/>
          </a:pPr>
          <a:r>
            <a:rPr lang="ru-RU" sz="1500" kern="1200" dirty="0" smtClean="0"/>
            <a:t>Деградация почв, опустынивание из-за засоления, </a:t>
          </a:r>
          <a:r>
            <a:rPr lang="ru-RU" sz="1500" kern="1200" dirty="0" smtClean="0"/>
            <a:t>эрозии</a:t>
          </a:r>
          <a:r>
            <a:rPr lang="ru-RU" sz="1500" kern="1200" dirty="0" smtClean="0"/>
            <a:t>, заболачивания</a:t>
          </a:r>
          <a:endParaRPr lang="ru-RU" sz="1500" kern="1200" dirty="0"/>
        </a:p>
        <a:p>
          <a:pPr marL="114300" lvl="1" indent="-114300" algn="l" defTabSz="666750">
            <a:lnSpc>
              <a:spcPct val="90000"/>
            </a:lnSpc>
            <a:spcBef>
              <a:spcPct val="0"/>
            </a:spcBef>
            <a:spcAft>
              <a:spcPct val="20000"/>
            </a:spcAft>
            <a:buChar char="••"/>
          </a:pPr>
          <a:r>
            <a:rPr lang="ru-RU" sz="1500" kern="1200" dirty="0" smtClean="0"/>
            <a:t>Наличие в почве вредных веществ (ВВ) сверх допустимых норм</a:t>
          </a:r>
          <a:endParaRPr lang="ru-RU" sz="1500" kern="1200" dirty="0"/>
        </a:p>
      </dsp:txBody>
      <dsp:txXfrm>
        <a:off x="0" y="473622"/>
        <a:ext cx="8686800" cy="786599"/>
      </dsp:txXfrm>
    </dsp:sp>
    <dsp:sp modelId="{E974EA64-D7B3-4ED5-9115-908C84937C86}">
      <dsp:nvSpPr>
        <dsp:cNvPr id="0" name=""/>
        <dsp:cNvSpPr/>
      </dsp:nvSpPr>
      <dsp:spPr>
        <a:xfrm>
          <a:off x="0" y="1260222"/>
          <a:ext cx="8686800" cy="455715"/>
        </a:xfrm>
        <a:prstGeom prst="roundRect">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kern="1200" dirty="0" smtClean="0"/>
            <a:t>Бедствия, связанные с изменением состава и свойств атмосферы</a:t>
          </a:r>
          <a:endParaRPr lang="ru-RU" sz="1900" b="1" kern="1200" dirty="0"/>
        </a:p>
      </dsp:txBody>
      <dsp:txXfrm>
        <a:off x="0" y="1260222"/>
        <a:ext cx="8686800" cy="455715"/>
      </dsp:txXfrm>
    </dsp:sp>
    <dsp:sp modelId="{A301A75B-A57D-46DC-8762-6F28CD1D9EBF}">
      <dsp:nvSpPr>
        <dsp:cNvPr id="0" name=""/>
        <dsp:cNvSpPr/>
      </dsp:nvSpPr>
      <dsp:spPr>
        <a:xfrm>
          <a:off x="0" y="1715937"/>
          <a:ext cx="86868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t>Резкое изменение прозрачности атмосферы, погоды и климата</a:t>
          </a:r>
          <a:endParaRPr lang="ru-RU" sz="1500" kern="1200" dirty="0"/>
        </a:p>
        <a:p>
          <a:pPr marL="114300" lvl="1" indent="-114300" algn="l" defTabSz="666750">
            <a:lnSpc>
              <a:spcPct val="90000"/>
            </a:lnSpc>
            <a:spcBef>
              <a:spcPct val="0"/>
            </a:spcBef>
            <a:spcAft>
              <a:spcPct val="20000"/>
            </a:spcAft>
            <a:buChar char="••"/>
          </a:pPr>
          <a:r>
            <a:rPr lang="ru-RU" sz="1500" kern="1200" dirty="0" smtClean="0"/>
            <a:t>Разрушение озонового слоя</a:t>
          </a:r>
          <a:endParaRPr lang="ru-RU" sz="1500" kern="1200" dirty="0"/>
        </a:p>
        <a:p>
          <a:pPr marL="114300" lvl="1" indent="-114300" algn="l" defTabSz="666750">
            <a:lnSpc>
              <a:spcPct val="90000"/>
            </a:lnSpc>
            <a:spcBef>
              <a:spcPct val="0"/>
            </a:spcBef>
            <a:spcAft>
              <a:spcPct val="20000"/>
            </a:spcAft>
            <a:buChar char="••"/>
          </a:pPr>
          <a:r>
            <a:rPr lang="ru-RU" sz="1500" kern="1200" dirty="0" smtClean="0"/>
            <a:t>Превышение ПДК ВВ в воздухе</a:t>
          </a:r>
          <a:endParaRPr lang="ru-RU" sz="1500" kern="1200" dirty="0"/>
        </a:p>
        <a:p>
          <a:pPr marL="114300" lvl="1" indent="-114300" algn="l" defTabSz="666750">
            <a:lnSpc>
              <a:spcPct val="90000"/>
            </a:lnSpc>
            <a:spcBef>
              <a:spcPct val="0"/>
            </a:spcBef>
            <a:spcAft>
              <a:spcPct val="20000"/>
            </a:spcAft>
            <a:buChar char="••"/>
          </a:pPr>
          <a:r>
            <a:rPr lang="ru-RU" sz="1500" kern="1200" dirty="0" smtClean="0"/>
            <a:t>Образование обширных зон кислотных осадков и </a:t>
          </a:r>
          <a:r>
            <a:rPr lang="ru-RU" sz="1500" kern="1200" dirty="0" err="1" smtClean="0"/>
            <a:t>пр</a:t>
          </a:r>
          <a:endParaRPr lang="ru-RU" sz="1500" kern="1200" dirty="0"/>
        </a:p>
      </dsp:txBody>
      <dsp:txXfrm>
        <a:off x="0" y="1715937"/>
        <a:ext cx="8686800" cy="1042245"/>
      </dsp:txXfrm>
    </dsp:sp>
    <dsp:sp modelId="{85B11A53-AF92-4CEF-A14A-332A0A65DDA4}">
      <dsp:nvSpPr>
        <dsp:cNvPr id="0" name=""/>
        <dsp:cNvSpPr/>
      </dsp:nvSpPr>
      <dsp:spPr>
        <a:xfrm>
          <a:off x="0" y="2734850"/>
          <a:ext cx="8686800" cy="455715"/>
        </a:xfrm>
        <a:prstGeom prst="roundRect">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kern="1200" dirty="0" smtClean="0"/>
            <a:t>Бедствия, связанные с изменением гидросферы</a:t>
          </a:r>
          <a:endParaRPr lang="ru-RU" sz="1900" b="1" kern="1200" dirty="0"/>
        </a:p>
      </dsp:txBody>
      <dsp:txXfrm>
        <a:off x="0" y="2734850"/>
        <a:ext cx="8686800" cy="455715"/>
      </dsp:txXfrm>
    </dsp:sp>
    <dsp:sp modelId="{B4437EEB-FBBA-4755-B344-5460BB3C05F3}">
      <dsp:nvSpPr>
        <dsp:cNvPr id="0" name=""/>
        <dsp:cNvSpPr/>
      </dsp:nvSpPr>
      <dsp:spPr>
        <a:xfrm>
          <a:off x="0" y="3213897"/>
          <a:ext cx="8686800"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t>Резкая нехватка питьевой воды в связи с истощением водных ресурсов или загрязнением</a:t>
          </a:r>
          <a:endParaRPr lang="ru-RU" sz="1500" kern="1200" dirty="0"/>
        </a:p>
        <a:p>
          <a:pPr marL="114300" lvl="1" indent="-114300" algn="l" defTabSz="666750">
            <a:lnSpc>
              <a:spcPct val="90000"/>
            </a:lnSpc>
            <a:spcBef>
              <a:spcPct val="0"/>
            </a:spcBef>
            <a:spcAft>
              <a:spcPct val="20000"/>
            </a:spcAft>
            <a:buChar char="••"/>
          </a:pPr>
          <a:r>
            <a:rPr lang="ru-RU" sz="1500" kern="1200" dirty="0" smtClean="0"/>
            <a:t>Истощение водных ресурсов, необходимых для организации хозяйственно-бытового водоснабжения</a:t>
          </a:r>
          <a:endParaRPr lang="ru-RU" sz="1500" kern="1200" dirty="0"/>
        </a:p>
        <a:p>
          <a:pPr marL="114300" lvl="1" indent="-114300" algn="l" defTabSz="666750">
            <a:lnSpc>
              <a:spcPct val="90000"/>
            </a:lnSpc>
            <a:spcBef>
              <a:spcPct val="0"/>
            </a:spcBef>
            <a:spcAft>
              <a:spcPct val="20000"/>
            </a:spcAft>
            <a:buChar char="••"/>
          </a:pPr>
          <a:r>
            <a:rPr lang="ru-RU" sz="1500" kern="1200" dirty="0" smtClean="0"/>
            <a:t>Нарушение хозяйственной деятельности и экономического равновесия из-за загрязнения зон внутренних морей и мирового океана</a:t>
          </a:r>
          <a:endParaRPr lang="ru-RU" sz="1500" kern="1200" dirty="0"/>
        </a:p>
      </dsp:txBody>
      <dsp:txXfrm>
        <a:off x="0" y="3213897"/>
        <a:ext cx="8686800" cy="1199565"/>
      </dsp:txXfrm>
    </dsp:sp>
    <dsp:sp modelId="{51296BB8-D8F0-44B3-A8DA-3A6ABED49B01}">
      <dsp:nvSpPr>
        <dsp:cNvPr id="0" name=""/>
        <dsp:cNvSpPr/>
      </dsp:nvSpPr>
      <dsp:spPr>
        <a:xfrm>
          <a:off x="0" y="4413462"/>
          <a:ext cx="8686800" cy="455715"/>
        </a:xfrm>
        <a:prstGeom prst="roundRect">
          <a:avLst/>
        </a:prstGeom>
        <a:solidFill>
          <a:schemeClr val="bg1"/>
        </a:solidFill>
        <a:ln w="571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kern="1200" dirty="0" smtClean="0"/>
            <a:t>Бедствия, связанные с изменением состояния биосферы</a:t>
          </a:r>
          <a:endParaRPr lang="ru-RU" sz="1900" b="1" kern="1200" dirty="0"/>
        </a:p>
      </dsp:txBody>
      <dsp:txXfrm>
        <a:off x="0" y="4413462"/>
        <a:ext cx="8686800" cy="455715"/>
      </dsp:txXfrm>
    </dsp:sp>
    <dsp:sp modelId="{44EB9C37-E4FB-4400-86E4-489A814E5F14}">
      <dsp:nvSpPr>
        <dsp:cNvPr id="0" name=""/>
        <dsp:cNvSpPr/>
      </dsp:nvSpPr>
      <dsp:spPr>
        <a:xfrm>
          <a:off x="0" y="4869177"/>
          <a:ext cx="86868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t>Исчезновение  некоторых видов животных  растений</a:t>
          </a:r>
          <a:endParaRPr lang="ru-RU" sz="1500" kern="1200" dirty="0"/>
        </a:p>
        <a:p>
          <a:pPr marL="114300" lvl="1" indent="-114300" algn="l" defTabSz="666750">
            <a:lnSpc>
              <a:spcPct val="90000"/>
            </a:lnSpc>
            <a:spcBef>
              <a:spcPct val="0"/>
            </a:spcBef>
            <a:spcAft>
              <a:spcPct val="20000"/>
            </a:spcAft>
            <a:buChar char="••"/>
          </a:pPr>
          <a:r>
            <a:rPr lang="ru-RU" sz="1500" kern="1200" dirty="0" smtClean="0"/>
            <a:t>Гибель растительности на большой территории</a:t>
          </a:r>
          <a:endParaRPr lang="ru-RU" sz="1500" kern="1200" dirty="0"/>
        </a:p>
        <a:p>
          <a:pPr marL="114300" lvl="1" indent="-114300" algn="l" defTabSz="666750">
            <a:lnSpc>
              <a:spcPct val="90000"/>
            </a:lnSpc>
            <a:spcBef>
              <a:spcPct val="0"/>
            </a:spcBef>
            <a:spcAft>
              <a:spcPct val="20000"/>
            </a:spcAft>
            <a:buChar char="••"/>
          </a:pPr>
          <a:r>
            <a:rPr lang="ru-RU" sz="1500" kern="1200" dirty="0" smtClean="0"/>
            <a:t>Массовая гибель животных</a:t>
          </a:r>
          <a:endParaRPr lang="ru-RU" sz="1500" kern="1200" dirty="0"/>
        </a:p>
        <a:p>
          <a:pPr marL="114300" lvl="1" indent="-114300" algn="l" defTabSz="666750">
            <a:lnSpc>
              <a:spcPct val="90000"/>
            </a:lnSpc>
            <a:spcBef>
              <a:spcPct val="0"/>
            </a:spcBef>
            <a:spcAft>
              <a:spcPct val="20000"/>
            </a:spcAft>
            <a:buChar char="••"/>
          </a:pPr>
          <a:endParaRPr lang="ru-RU" sz="1500" kern="1200" dirty="0"/>
        </a:p>
      </dsp:txBody>
      <dsp:txXfrm>
        <a:off x="0" y="4869177"/>
        <a:ext cx="8686800" cy="104224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A09F39-F179-4D74-9EAF-402BD9D2456E}">
      <dsp:nvSpPr>
        <dsp:cNvPr id="0" name=""/>
        <dsp:cNvSpPr/>
      </dsp:nvSpPr>
      <dsp:spPr>
        <a:xfrm>
          <a:off x="605437" y="0"/>
          <a:ext cx="6861619" cy="3500462"/>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513ABCB-AC2A-4D78-B828-C4E6A58FEE15}">
      <dsp:nvSpPr>
        <dsp:cNvPr id="0" name=""/>
        <dsp:cNvSpPr/>
      </dsp:nvSpPr>
      <dsp:spPr>
        <a:xfrm>
          <a:off x="2759" y="1050138"/>
          <a:ext cx="1792661" cy="1400184"/>
        </a:xfrm>
        <a:prstGeom prst="round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80-160 </a:t>
          </a:r>
          <a:r>
            <a:rPr lang="ru-RU" sz="1800" kern="1200" dirty="0" smtClean="0">
              <a:latin typeface="Arial" pitchFamily="34" charset="0"/>
              <a:cs typeface="Arial" pitchFamily="34" charset="0"/>
            </a:rPr>
            <a:t>кДж/м</a:t>
          </a:r>
          <a:r>
            <a:rPr lang="ru-RU" sz="1800" kern="1200" baseline="30000" dirty="0" smtClean="0">
              <a:latin typeface="Arial" pitchFamily="34" charset="0"/>
              <a:cs typeface="Arial" pitchFamily="34" charset="0"/>
            </a:rPr>
            <a:t>2</a:t>
          </a:r>
        </a:p>
        <a:p>
          <a:pPr lvl="0" algn="ctr" defTabSz="800100">
            <a:lnSpc>
              <a:spcPct val="90000"/>
            </a:lnSpc>
            <a:spcBef>
              <a:spcPct val="0"/>
            </a:spcBef>
            <a:spcAft>
              <a:spcPct val="35000"/>
            </a:spcAft>
          </a:pPr>
          <a:r>
            <a:rPr lang="ru-RU" sz="1800" kern="1200" dirty="0" smtClean="0">
              <a:latin typeface="Arial" pitchFamily="34" charset="0"/>
              <a:cs typeface="Arial" pitchFamily="34" charset="0"/>
            </a:rPr>
            <a:t>Ожог первой степени</a:t>
          </a:r>
          <a:endParaRPr lang="ru-RU" sz="1800" kern="1200" dirty="0">
            <a:latin typeface="Arial" pitchFamily="34" charset="0"/>
            <a:cs typeface="Arial" pitchFamily="34" charset="0"/>
          </a:endParaRPr>
        </a:p>
      </dsp:txBody>
      <dsp:txXfrm>
        <a:off x="2759" y="1050138"/>
        <a:ext cx="1792661" cy="1400184"/>
      </dsp:txXfrm>
    </dsp:sp>
    <dsp:sp modelId="{A5B4A122-1A0D-43CC-AAEF-063E18AF2A88}">
      <dsp:nvSpPr>
        <dsp:cNvPr id="0" name=""/>
        <dsp:cNvSpPr/>
      </dsp:nvSpPr>
      <dsp:spPr>
        <a:xfrm>
          <a:off x="2094197" y="1050138"/>
          <a:ext cx="1792661" cy="1400184"/>
        </a:xfrm>
        <a:prstGeom prst="round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160-400</a:t>
          </a:r>
          <a:r>
            <a:rPr lang="ru-RU" sz="1800" kern="1200" dirty="0" smtClean="0">
              <a:latin typeface="Arial" pitchFamily="34" charset="0"/>
              <a:cs typeface="Arial" pitchFamily="34" charset="0"/>
            </a:rPr>
            <a:t> кДж/м</a:t>
          </a:r>
          <a:r>
            <a:rPr lang="ru-RU" sz="1800" kern="1200" baseline="30000" dirty="0" smtClean="0">
              <a:latin typeface="Arial" pitchFamily="34" charset="0"/>
              <a:cs typeface="Arial" pitchFamily="34" charset="0"/>
            </a:rPr>
            <a:t>2</a:t>
          </a:r>
        </a:p>
        <a:p>
          <a:pPr lvl="0" algn="ctr" defTabSz="800100">
            <a:lnSpc>
              <a:spcPct val="90000"/>
            </a:lnSpc>
            <a:spcBef>
              <a:spcPct val="0"/>
            </a:spcBef>
            <a:spcAft>
              <a:spcPct val="35000"/>
            </a:spcAft>
          </a:pPr>
          <a:r>
            <a:rPr lang="ru-RU" sz="1800" kern="1200" dirty="0" smtClean="0">
              <a:latin typeface="Arial" pitchFamily="34" charset="0"/>
              <a:cs typeface="Arial" pitchFamily="34" charset="0"/>
            </a:rPr>
            <a:t>Ожог второй степени</a:t>
          </a:r>
          <a:endParaRPr lang="ru-RU" sz="1800" kern="1200" dirty="0">
            <a:latin typeface="Arial" pitchFamily="34" charset="0"/>
            <a:cs typeface="Arial" pitchFamily="34" charset="0"/>
          </a:endParaRPr>
        </a:p>
      </dsp:txBody>
      <dsp:txXfrm>
        <a:off x="2094197" y="1050138"/>
        <a:ext cx="1792661" cy="1400184"/>
      </dsp:txXfrm>
    </dsp:sp>
    <dsp:sp modelId="{6318ACFC-EE30-4188-9B41-7EAAFB5872F1}">
      <dsp:nvSpPr>
        <dsp:cNvPr id="0" name=""/>
        <dsp:cNvSpPr/>
      </dsp:nvSpPr>
      <dsp:spPr>
        <a:xfrm>
          <a:off x="4185635" y="1050138"/>
          <a:ext cx="1792661" cy="1400184"/>
        </a:xfrm>
        <a:prstGeom prst="round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400-600 </a:t>
          </a:r>
          <a:r>
            <a:rPr lang="ru-RU" sz="1800" kern="1200" dirty="0" smtClean="0">
              <a:latin typeface="Arial" pitchFamily="34" charset="0"/>
              <a:cs typeface="Arial" pitchFamily="34" charset="0"/>
            </a:rPr>
            <a:t>кДж/м</a:t>
          </a:r>
          <a:r>
            <a:rPr lang="ru-RU" sz="1800" kern="1200" baseline="30000" dirty="0" smtClean="0">
              <a:latin typeface="Arial" pitchFamily="34" charset="0"/>
              <a:cs typeface="Arial" pitchFamily="34" charset="0"/>
            </a:rPr>
            <a:t>2</a:t>
          </a:r>
        </a:p>
        <a:p>
          <a:pPr lvl="0" algn="ctr" defTabSz="800100">
            <a:lnSpc>
              <a:spcPct val="90000"/>
            </a:lnSpc>
            <a:spcBef>
              <a:spcPct val="0"/>
            </a:spcBef>
            <a:spcAft>
              <a:spcPct val="35000"/>
            </a:spcAft>
          </a:pPr>
          <a:r>
            <a:rPr lang="ru-RU" sz="1800" kern="1200" dirty="0" smtClean="0">
              <a:latin typeface="Arial" pitchFamily="34" charset="0"/>
              <a:cs typeface="Arial" pitchFamily="34" charset="0"/>
            </a:rPr>
            <a:t>Ожог третьей степени</a:t>
          </a:r>
          <a:endParaRPr lang="ru-RU" sz="1800" kern="1200" dirty="0">
            <a:latin typeface="Arial" pitchFamily="34" charset="0"/>
            <a:cs typeface="Arial" pitchFamily="34" charset="0"/>
          </a:endParaRPr>
        </a:p>
      </dsp:txBody>
      <dsp:txXfrm>
        <a:off x="4185635" y="1050138"/>
        <a:ext cx="1792661" cy="1400184"/>
      </dsp:txXfrm>
    </dsp:sp>
    <dsp:sp modelId="{2E349224-B3B1-453C-BAF8-79683F21A764}">
      <dsp:nvSpPr>
        <dsp:cNvPr id="0" name=""/>
        <dsp:cNvSpPr/>
      </dsp:nvSpPr>
      <dsp:spPr>
        <a:xfrm>
          <a:off x="6277073" y="1050138"/>
          <a:ext cx="1792661" cy="1400184"/>
        </a:xfrm>
        <a:prstGeom prst="roundRect">
          <a:avLst/>
        </a:prstGeom>
        <a:solidFill>
          <a:schemeClr val="bg1"/>
        </a:solidFill>
        <a:ln w="5715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Arial" pitchFamily="34" charset="0"/>
              <a:cs typeface="Arial" pitchFamily="34" charset="0"/>
            </a:rPr>
            <a:t>Более </a:t>
          </a:r>
          <a:r>
            <a:rPr lang="ru-RU" sz="1800" b="1" kern="1200" dirty="0" smtClean="0">
              <a:latin typeface="Arial" pitchFamily="34" charset="0"/>
              <a:cs typeface="Arial" pitchFamily="34" charset="0"/>
            </a:rPr>
            <a:t>600</a:t>
          </a:r>
          <a:r>
            <a:rPr lang="ru-RU" sz="1800" kern="1200" dirty="0" smtClean="0">
              <a:latin typeface="Arial" pitchFamily="34" charset="0"/>
              <a:cs typeface="Arial" pitchFamily="34" charset="0"/>
            </a:rPr>
            <a:t> кДж/м</a:t>
          </a:r>
          <a:r>
            <a:rPr lang="ru-RU" sz="1800" kern="1200" baseline="30000" dirty="0" smtClean="0">
              <a:latin typeface="Arial" pitchFamily="34" charset="0"/>
              <a:cs typeface="Arial" pitchFamily="34" charset="0"/>
            </a:rPr>
            <a:t>2</a:t>
          </a:r>
        </a:p>
        <a:p>
          <a:pPr lvl="0" algn="ctr" defTabSz="800100">
            <a:lnSpc>
              <a:spcPct val="90000"/>
            </a:lnSpc>
            <a:spcBef>
              <a:spcPct val="0"/>
            </a:spcBef>
            <a:spcAft>
              <a:spcPct val="35000"/>
            </a:spcAft>
          </a:pPr>
          <a:r>
            <a:rPr lang="ru-RU" sz="1800" kern="1200" dirty="0" smtClean="0">
              <a:latin typeface="Arial" pitchFamily="34" charset="0"/>
              <a:cs typeface="Arial" pitchFamily="34" charset="0"/>
            </a:rPr>
            <a:t>Ожог четвертой степени</a:t>
          </a:r>
          <a:endParaRPr lang="ru-RU" sz="1800" kern="1200" dirty="0">
            <a:latin typeface="Arial" pitchFamily="34" charset="0"/>
            <a:cs typeface="Arial" pitchFamily="34" charset="0"/>
          </a:endParaRPr>
        </a:p>
      </dsp:txBody>
      <dsp:txXfrm>
        <a:off x="6277073" y="1050138"/>
        <a:ext cx="1792661" cy="14001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11937-B80F-41E9-906B-1BF93034350B}" type="datetimeFigureOut">
              <a:rPr lang="ru-RU" smtClean="0"/>
              <a:pPr/>
              <a:t>05.09.2018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A7B15-2BE6-4DFC-BC4A-CC2B33B7ABE1}" type="slidenum">
              <a:rPr lang="ru-RU" smtClean="0"/>
              <a:pPr/>
              <a:t>‹#›</a:t>
            </a:fld>
            <a:endParaRPr lang="ru-RU"/>
          </a:p>
        </p:txBody>
      </p:sp>
    </p:spTree>
    <p:extLst>
      <p:ext uri="{BB962C8B-B14F-4D97-AF65-F5344CB8AC3E}">
        <p14:creationId xmlns="" xmlns:p14="http://schemas.microsoft.com/office/powerpoint/2010/main" val="57796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ln>
            <a:miter lim="800000"/>
            <a:headEnd/>
            <a:tailEnd/>
          </a:ln>
        </p:spPr>
        <p:txBody>
          <a:bodyPr/>
          <a:lstStyle/>
          <a:p>
            <a:fld id="{5A64CA81-17D8-4CAD-B804-BC92B03B7B56}" type="slidenum">
              <a:rPr lang="ru-RU"/>
              <a:pPr/>
              <a:t>43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a:lstStyle/>
          <a:p>
            <a:fld id="{B4618F73-862E-4DC0-B3A4-61518A5A4172}" type="slidenum">
              <a:rPr lang="ru-RU"/>
              <a:pPr/>
              <a:t>45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p>
            <a:fld id="{930D72AD-BE25-4F64-8C1B-44DCB83433F0}" type="slidenum">
              <a:rPr lang="ru-RU"/>
              <a:pPr/>
              <a:t>46</a:t>
            </a:fld>
            <a:endParaRPr lang="ru-RU"/>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p>
            <a:fld id="{930D72AD-BE25-4F64-8C1B-44DCB83433F0}" type="slidenum">
              <a:rPr lang="ru-RU"/>
              <a:pPr/>
              <a:t>47</a:t>
            </a:fld>
            <a:endParaRPr lang="ru-RU"/>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p>
            <a:fld id="{084330AA-BC72-43E7-9BD9-072E7375ED00}" type="slidenum">
              <a:rPr lang="ru-RU"/>
              <a:pPr/>
              <a:t>48</a:t>
            </a:fld>
            <a:endParaRPr lang="ru-RU"/>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p>
            <a:fld id="{5048291E-8E6C-452B-99CC-376E0EE4345B}" type="slidenum">
              <a:rPr lang="ru-RU"/>
              <a:pPr/>
              <a:t>49</a:t>
            </a:fld>
            <a:endParaRPr lang="ru-RU"/>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p>
            <a:fld id="{5048291E-8E6C-452B-99CC-376E0EE4345B}" type="slidenum">
              <a:rPr lang="ru-RU"/>
              <a:pPr/>
              <a:t>50</a:t>
            </a:fld>
            <a:endParaRPr lang="ru-RU"/>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p>
            <a:fld id="{5048291E-8E6C-452B-99CC-376E0EE4345B}" type="slidenum">
              <a:rPr lang="ru-RU"/>
              <a:pPr/>
              <a:t>51</a:t>
            </a:fld>
            <a:endParaRPr lang="ru-RU"/>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16014-1FE4-458D-A813-A96C328DFA8C}" type="datetimeFigureOut">
              <a:rPr lang="ru-RU" smtClean="0"/>
              <a:pPr/>
              <a:t>05.09.2018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ABA98-E5A9-4EA3-8FCC-19974A570AE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16014-1FE4-458D-A813-A96C328DFA8C}" type="datetimeFigureOut">
              <a:rPr lang="ru-RU" smtClean="0"/>
              <a:pPr/>
              <a:t>05.09.2018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ABA98-E5A9-4EA3-8FCC-19974A570AE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rmAutofit fontScale="90000"/>
          </a:bodyPr>
          <a:lstStyle/>
          <a:p>
            <a:r>
              <a:rPr lang="ru-RU" b="1" dirty="0" smtClean="0">
                <a:solidFill>
                  <a:srgbClr val="C00000"/>
                </a:solidFill>
                <a:latin typeface="Arial" pitchFamily="34" charset="0"/>
                <a:cs typeface="Arial" pitchFamily="34" charset="0"/>
              </a:rPr>
              <a:t>Чрезвычайные ситуации природного и техногенного характера</a:t>
            </a:r>
            <a:endParaRPr lang="ru-RU" b="1"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1331640" y="2276872"/>
            <a:ext cx="6400800" cy="766936"/>
          </a:xfrm>
        </p:spPr>
        <p:txBody>
          <a:bodyPr/>
          <a:lstStyle/>
          <a:p>
            <a:r>
              <a:rPr lang="ru-RU" dirty="0" smtClean="0"/>
              <a:t>Лекция 1</a:t>
            </a:r>
            <a:endParaRPr lang="ru-RU" dirty="0"/>
          </a:p>
        </p:txBody>
      </p:sp>
      <p:pic>
        <p:nvPicPr>
          <p:cNvPr id="11266" name="Picture 2" descr="Картинки по запросу МЧС"/>
          <p:cNvPicPr>
            <a:picLocks noChangeAspect="1" noChangeArrowheads="1"/>
          </p:cNvPicPr>
          <p:nvPr/>
        </p:nvPicPr>
        <p:blipFill>
          <a:blip r:embed="rId2" cstate="print"/>
          <a:srcRect/>
          <a:stretch>
            <a:fillRect/>
          </a:stretch>
        </p:blipFill>
        <p:spPr bwMode="auto">
          <a:xfrm>
            <a:off x="2771800" y="3068960"/>
            <a:ext cx="3789040" cy="37890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86800" cy="838200"/>
          </a:xfrm>
        </p:spPr>
        <p:txBody>
          <a:bodyPr>
            <a:noAutofit/>
          </a:bodyPr>
          <a:lstStyle/>
          <a:p>
            <a:pPr>
              <a:defRPr/>
            </a:pPr>
            <a:r>
              <a:rPr lang="ru-RU" sz="2800" b="1" dirty="0" smtClean="0"/>
              <a:t/>
            </a:r>
            <a:br>
              <a:rPr lang="ru-RU" sz="2800" b="1" dirty="0" smtClean="0"/>
            </a:br>
            <a:r>
              <a:rPr lang="ru-RU" sz="4000" b="1" i="1" dirty="0" smtClean="0">
                <a:solidFill>
                  <a:srgbClr val="FF0000"/>
                </a:solidFill>
                <a:latin typeface="Arial" panose="020B0604020202020204" pitchFamily="34" charset="0"/>
                <a:cs typeface="Arial" panose="020B0604020202020204" pitchFamily="34" charset="0"/>
              </a:rPr>
              <a:t>Признаки ЧС </a:t>
            </a:r>
            <a:r>
              <a:rPr lang="ru-RU" sz="4000" b="1" dirty="0" smtClean="0">
                <a:latin typeface="Arial" panose="020B0604020202020204" pitchFamily="34" charset="0"/>
                <a:cs typeface="Arial" panose="020B0604020202020204" pitchFamily="34" charset="0"/>
              </a:rPr>
              <a:t/>
            </a:r>
            <a:br>
              <a:rPr lang="ru-RU" sz="4000" b="1" dirty="0" smtClean="0">
                <a:latin typeface="Arial" panose="020B0604020202020204" pitchFamily="34" charset="0"/>
                <a:cs typeface="Arial" panose="020B0604020202020204" pitchFamily="34" charset="0"/>
              </a:rPr>
            </a:br>
            <a:endParaRPr lang="ru-RU" sz="4000"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179512" y="1052736"/>
            <a:ext cx="8686800" cy="5643561"/>
          </a:xfrm>
          <a:ln w="57150">
            <a:solidFill>
              <a:schemeClr val="accent1"/>
            </a:solidFill>
          </a:ln>
        </p:spPr>
        <p:txBody>
          <a:bodyPr>
            <a:noAutofit/>
          </a:bodyPr>
          <a:lstStyle/>
          <a:p>
            <a:pPr algn="just" eaLnBrk="1" fontAlgn="auto" hangingPunct="1">
              <a:lnSpc>
                <a:spcPct val="120000"/>
              </a:lnSpc>
              <a:spcBef>
                <a:spcPts val="0"/>
              </a:spcBef>
              <a:spcAft>
                <a:spcPts val="1200"/>
              </a:spcAft>
              <a:buFont typeface="Wingdings 2"/>
              <a:buBlip>
                <a:blip r:embed="rId2"/>
              </a:buBlip>
              <a:defRPr/>
            </a:pPr>
            <a:r>
              <a:rPr lang="ru-RU" sz="2400" b="1" dirty="0" smtClean="0">
                <a:solidFill>
                  <a:srgbClr val="C00000"/>
                </a:solidFill>
                <a:latin typeface="Arial" panose="020B0604020202020204" pitchFamily="34" charset="0"/>
                <a:cs typeface="Arial" panose="020B0604020202020204" pitchFamily="34" charset="0"/>
              </a:rPr>
              <a:t>опасность для жизни и здоровья значительного числа людей</a:t>
            </a:r>
          </a:p>
          <a:p>
            <a:pPr algn="just" eaLnBrk="1" fontAlgn="auto" hangingPunct="1">
              <a:lnSpc>
                <a:spcPct val="120000"/>
              </a:lnSpc>
              <a:spcBef>
                <a:spcPts val="0"/>
              </a:spcBef>
              <a:spcAft>
                <a:spcPts val="1200"/>
              </a:spcAft>
              <a:buFont typeface="Wingdings 2"/>
              <a:buBlip>
                <a:blip r:embed="rId2"/>
              </a:buBlip>
              <a:defRPr/>
            </a:pPr>
            <a:r>
              <a:rPr lang="ru-RU" sz="2400" dirty="0" smtClean="0">
                <a:solidFill>
                  <a:schemeClr val="tx1"/>
                </a:solidFill>
                <a:latin typeface="Arial" panose="020B0604020202020204" pitchFamily="34" charset="0"/>
                <a:cs typeface="Arial" panose="020B0604020202020204" pitchFamily="34" charset="0"/>
              </a:rPr>
              <a:t>существенное нарушение экологического равновесия</a:t>
            </a:r>
          </a:p>
          <a:p>
            <a:pPr algn="just" eaLnBrk="1" fontAlgn="auto" hangingPunct="1">
              <a:lnSpc>
                <a:spcPct val="120000"/>
              </a:lnSpc>
              <a:spcBef>
                <a:spcPts val="0"/>
              </a:spcBef>
              <a:spcAft>
                <a:spcPts val="1200"/>
              </a:spcAft>
              <a:buFont typeface="Wingdings 2"/>
              <a:buBlip>
                <a:blip r:embed="rId2"/>
              </a:buBlip>
              <a:defRPr/>
            </a:pPr>
            <a:r>
              <a:rPr lang="ru-RU" sz="2400" b="1" dirty="0" smtClean="0">
                <a:solidFill>
                  <a:srgbClr val="C00000"/>
                </a:solidFill>
                <a:latin typeface="Arial" panose="020B0604020202020204" pitchFamily="34" charset="0"/>
                <a:cs typeface="Arial" panose="020B0604020202020204" pitchFamily="34" charset="0"/>
              </a:rPr>
              <a:t>выход из строя систем жизнеобеспечения и управления, полное или частичное прекращение хозяйственной деятельности</a:t>
            </a:r>
          </a:p>
          <a:p>
            <a:pPr algn="just" eaLnBrk="1" fontAlgn="auto" hangingPunct="1">
              <a:lnSpc>
                <a:spcPct val="120000"/>
              </a:lnSpc>
              <a:spcBef>
                <a:spcPts val="0"/>
              </a:spcBef>
              <a:spcAft>
                <a:spcPts val="1200"/>
              </a:spcAft>
              <a:buFont typeface="Wingdings 2"/>
              <a:buBlip>
                <a:blip r:embed="rId2"/>
              </a:buBlip>
              <a:defRPr/>
            </a:pPr>
            <a:r>
              <a:rPr lang="ru-RU" sz="2400" dirty="0" smtClean="0">
                <a:solidFill>
                  <a:schemeClr val="tx1"/>
                </a:solidFill>
                <a:latin typeface="Arial" panose="020B0604020202020204" pitchFamily="34" charset="0"/>
                <a:cs typeface="Arial" panose="020B0604020202020204" pitchFamily="34" charset="0"/>
              </a:rPr>
              <a:t>значительный экономический и материальных ущерб</a:t>
            </a:r>
          </a:p>
          <a:p>
            <a:pPr algn="just" eaLnBrk="1" fontAlgn="auto" hangingPunct="1">
              <a:lnSpc>
                <a:spcPct val="120000"/>
              </a:lnSpc>
              <a:spcBef>
                <a:spcPts val="0"/>
              </a:spcBef>
              <a:spcAft>
                <a:spcPts val="1200"/>
              </a:spcAft>
              <a:buFont typeface="Wingdings 2"/>
              <a:buBlip>
                <a:blip r:embed="rId2"/>
              </a:buBlip>
              <a:defRPr/>
            </a:pPr>
            <a:r>
              <a:rPr lang="ru-RU" sz="2400" b="1" dirty="0" smtClean="0">
                <a:solidFill>
                  <a:srgbClr val="C00000"/>
                </a:solidFill>
                <a:latin typeface="Arial" panose="020B0604020202020204" pitchFamily="34" charset="0"/>
                <a:cs typeface="Arial" panose="020B0604020202020204" pitchFamily="34" charset="0"/>
              </a:rPr>
              <a:t>необходимость привлечения больших, как правило, внешних по отношению к району ЧС сил и средств для спасения людей и ликвидации последствий</a:t>
            </a:r>
          </a:p>
          <a:p>
            <a:pPr algn="just" eaLnBrk="1" fontAlgn="auto" hangingPunct="1">
              <a:lnSpc>
                <a:spcPct val="120000"/>
              </a:lnSpc>
              <a:spcBef>
                <a:spcPts val="0"/>
              </a:spcBef>
              <a:spcAft>
                <a:spcPts val="1200"/>
              </a:spcAft>
              <a:buFont typeface="Wingdings 2"/>
              <a:buBlip>
                <a:blip r:embed="rId2"/>
              </a:buBlip>
              <a:defRPr/>
            </a:pPr>
            <a:r>
              <a:rPr lang="ru-RU" sz="2400" dirty="0" smtClean="0">
                <a:solidFill>
                  <a:schemeClr val="tx1"/>
                </a:solidFill>
                <a:latin typeface="Arial" panose="020B0604020202020204" pitchFamily="34" charset="0"/>
                <a:cs typeface="Arial" panose="020B0604020202020204" pitchFamily="34" charset="0"/>
              </a:rPr>
              <a:t>психологический дискомфорт для больших групп людей </a:t>
            </a:r>
            <a:endParaRPr lang="ru-RU"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229600" cy="838200"/>
          </a:xfrm>
        </p:spPr>
        <p:txBody>
          <a:bodyPr>
            <a:normAutofit fontScale="90000"/>
          </a:bodyPr>
          <a:lstStyle/>
          <a:p>
            <a:pPr eaLnBrk="1" hangingPunct="1">
              <a:defRPr/>
            </a:pPr>
            <a:r>
              <a:rPr lang="uk-UA" sz="3500" b="1" smtClean="0"/>
              <a:t>Характерные черты любого чрезвычайного происшествия :</a:t>
            </a:r>
            <a:r>
              <a:rPr lang="ru-RU" sz="3600" b="1" smtClean="0"/>
              <a:t/>
            </a:r>
            <a:br>
              <a:rPr lang="ru-RU" sz="3600" b="1" smtClean="0"/>
            </a:br>
            <a:endParaRPr lang="ru-RU" sz="3600" b="1" smtClean="0"/>
          </a:p>
        </p:txBody>
      </p:sp>
      <p:sp>
        <p:nvSpPr>
          <p:cNvPr id="8195" name="Rectangle 3"/>
          <p:cNvSpPr>
            <a:spLocks noGrp="1" noChangeArrowheads="1"/>
          </p:cNvSpPr>
          <p:nvPr>
            <p:ph type="body" idx="1"/>
          </p:nvPr>
        </p:nvSpPr>
        <p:spPr>
          <a:xfrm>
            <a:off x="468313" y="1412875"/>
            <a:ext cx="8229600" cy="4852988"/>
          </a:xfrm>
          <a:ln w="57150">
            <a:solidFill>
              <a:schemeClr val="tx2"/>
            </a:solidFill>
          </a:ln>
        </p:spPr>
        <p:txBody>
          <a:bodyPr>
            <a:normAutofit fontScale="77500" lnSpcReduction="20000"/>
          </a:bodyPr>
          <a:lstStyle/>
          <a:p>
            <a:pPr marL="514350" indent="-514350" algn="just" eaLnBrk="1" hangingPunct="1">
              <a:lnSpc>
                <a:spcPct val="120000"/>
              </a:lnSpc>
              <a:spcBef>
                <a:spcPct val="0"/>
              </a:spcBef>
              <a:buFontTx/>
              <a:buAutoNum type="arabicPeriod"/>
              <a:defRPr/>
            </a:pPr>
            <a:r>
              <a:rPr lang="uk-UA" sz="2800" b="1" dirty="0" smtClean="0">
                <a:latin typeface="Arial" pitchFamily="34" charset="0"/>
                <a:cs typeface="Arial" pitchFamily="34" charset="0"/>
              </a:rPr>
              <a:t>Большое количество пострадавших:</a:t>
            </a:r>
          </a:p>
          <a:p>
            <a:pPr marL="514350" indent="-514350" algn="just" eaLnBrk="1" hangingPunct="1">
              <a:lnSpc>
                <a:spcPct val="120000"/>
              </a:lnSpc>
              <a:spcBef>
                <a:spcPct val="0"/>
              </a:spcBef>
              <a:buNone/>
              <a:defRPr/>
            </a:pPr>
            <a:endParaRPr lang="uk-UA" sz="2800" dirty="0" smtClean="0">
              <a:latin typeface="Arial" pitchFamily="34" charset="0"/>
              <a:cs typeface="Arial" pitchFamily="34" charset="0"/>
            </a:endParaRPr>
          </a:p>
          <a:p>
            <a:pPr marL="898525" indent="-449263" algn="just" eaLnBrk="1" hangingPunct="1">
              <a:lnSpc>
                <a:spcPct val="120000"/>
              </a:lnSpc>
              <a:spcBef>
                <a:spcPct val="0"/>
              </a:spcBef>
              <a:buFont typeface="Calibri" pitchFamily="34" charset="0"/>
              <a:buAutoNum type="alphaLcPeriod"/>
              <a:defRPr/>
            </a:pPr>
            <a:r>
              <a:rPr lang="uk-UA" sz="2800" dirty="0" smtClean="0">
                <a:latin typeface="Arial" pitchFamily="34" charset="0"/>
                <a:cs typeface="Arial" pitchFamily="34" charset="0"/>
              </a:rPr>
              <a:t>которые требуют немедленной помощи за жизненными показателями;</a:t>
            </a:r>
          </a:p>
          <a:p>
            <a:pPr marL="898525" indent="-449263" algn="just" eaLnBrk="1" hangingPunct="1">
              <a:lnSpc>
                <a:spcPct val="120000"/>
              </a:lnSpc>
              <a:spcBef>
                <a:spcPct val="0"/>
              </a:spcBef>
              <a:buFont typeface="Calibri" pitchFamily="34" charset="0"/>
              <a:buAutoNum type="alphaLcPeriod"/>
              <a:defRPr/>
            </a:pPr>
            <a:r>
              <a:rPr lang="uk-UA" sz="2800" dirty="0" smtClean="0">
                <a:latin typeface="Arial" pitchFamily="34" charset="0"/>
                <a:cs typeface="Arial" pitchFamily="34" charset="0"/>
              </a:rPr>
              <a:t>которые требуют отстроченой медицинской помощи;</a:t>
            </a:r>
          </a:p>
          <a:p>
            <a:pPr marL="898525" indent="-449263" algn="just" eaLnBrk="1" hangingPunct="1">
              <a:lnSpc>
                <a:spcPct val="120000"/>
              </a:lnSpc>
              <a:spcBef>
                <a:spcPct val="0"/>
              </a:spcBef>
              <a:buFont typeface="Calibri" pitchFamily="34" charset="0"/>
              <a:buAutoNum type="alphaLcPeriod"/>
              <a:defRPr/>
            </a:pPr>
            <a:r>
              <a:rPr lang="uk-UA" sz="2800" dirty="0" smtClean="0">
                <a:latin typeface="Arial" pitchFamily="34" charset="0"/>
                <a:cs typeface="Arial" pitchFamily="34" charset="0"/>
              </a:rPr>
              <a:t>без видимых повреждений с психической травмой.</a:t>
            </a:r>
          </a:p>
          <a:p>
            <a:pPr marL="898525" indent="-449263" algn="just" eaLnBrk="1" hangingPunct="1">
              <a:lnSpc>
                <a:spcPct val="120000"/>
              </a:lnSpc>
              <a:spcBef>
                <a:spcPct val="0"/>
              </a:spcBef>
              <a:buNone/>
              <a:defRPr/>
            </a:pPr>
            <a:endParaRPr lang="uk-UA" sz="2800" dirty="0" smtClean="0">
              <a:latin typeface="Arial" pitchFamily="34" charset="0"/>
              <a:cs typeface="Arial" pitchFamily="34" charset="0"/>
            </a:endParaRPr>
          </a:p>
          <a:p>
            <a:pPr algn="just" eaLnBrk="1" hangingPunct="1">
              <a:lnSpc>
                <a:spcPct val="120000"/>
              </a:lnSpc>
              <a:spcBef>
                <a:spcPct val="0"/>
              </a:spcBef>
              <a:buFontTx/>
              <a:buNone/>
              <a:defRPr/>
            </a:pPr>
            <a:r>
              <a:rPr lang="uk-UA" sz="2800" b="1" dirty="0" smtClean="0">
                <a:latin typeface="Arial" pitchFamily="34" charset="0"/>
                <a:cs typeface="Arial" pitchFamily="34" charset="0"/>
              </a:rPr>
              <a:t>2. Значительные материальные  убытки.</a:t>
            </a:r>
          </a:p>
          <a:p>
            <a:pPr algn="just" eaLnBrk="1" hangingPunct="1">
              <a:lnSpc>
                <a:spcPct val="120000"/>
              </a:lnSpc>
              <a:spcBef>
                <a:spcPct val="0"/>
              </a:spcBef>
              <a:buFontTx/>
              <a:buNone/>
              <a:defRPr/>
            </a:pPr>
            <a:endParaRPr lang="uk-UA" sz="2800" dirty="0" smtClean="0">
              <a:latin typeface="Arial" pitchFamily="34" charset="0"/>
              <a:cs typeface="Arial" pitchFamily="34" charset="0"/>
            </a:endParaRPr>
          </a:p>
          <a:p>
            <a:pPr algn="just" eaLnBrk="1" hangingPunct="1">
              <a:lnSpc>
                <a:spcPct val="120000"/>
              </a:lnSpc>
              <a:spcBef>
                <a:spcPct val="0"/>
              </a:spcBef>
              <a:buFontTx/>
              <a:buNone/>
              <a:defRPr/>
            </a:pPr>
            <a:r>
              <a:rPr lang="uk-UA" sz="2800" dirty="0" smtClean="0">
                <a:latin typeface="Arial" pitchFamily="34" charset="0"/>
                <a:cs typeface="Arial" pitchFamily="34" charset="0"/>
              </a:rPr>
              <a:t>3.</a:t>
            </a:r>
            <a:r>
              <a:rPr lang="ru-RU" sz="2800" dirty="0" smtClean="0">
                <a:latin typeface="Arial" pitchFamily="34" charset="0"/>
                <a:cs typeface="Arial" pitchFamily="34" charset="0"/>
              </a:rPr>
              <a:t> </a:t>
            </a:r>
            <a:r>
              <a:rPr lang="uk-UA" sz="2800" dirty="0" smtClean="0">
                <a:latin typeface="Arial" pitchFamily="34" charset="0"/>
                <a:cs typeface="Arial" pitchFamily="34" charset="0"/>
              </a:rPr>
              <a:t>Значительная диспропорция между жизнеными потребностями пострадавших и имеющимися средствами для ликвидации </a:t>
            </a:r>
            <a:r>
              <a:rPr lang="uk-UA" sz="2800" b="1" dirty="0" smtClean="0">
                <a:latin typeface="Arial" pitchFamily="34" charset="0"/>
                <a:cs typeface="Arial" pitchFamily="34" charset="0"/>
              </a:rPr>
              <a:t>чрезвычайного происшествия</a:t>
            </a:r>
            <a:endParaRPr lang="ru-RU" sz="2800" dirty="0" smtClean="0">
              <a:latin typeface="Arial" pitchFamily="34" charset="0"/>
              <a:cs typeface="Arial" pitchFamily="34" charset="0"/>
            </a:endParaRPr>
          </a:p>
          <a:p>
            <a:pPr eaLnBrk="1" hangingPunct="1">
              <a:lnSpc>
                <a:spcPct val="90000"/>
              </a:lnSpc>
              <a:defRPr/>
            </a:pPr>
            <a:endParaRPr lang="ru-RU"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792088"/>
          </a:xfrm>
        </p:spPr>
        <p:txBody>
          <a:bodyPr>
            <a:noAutofit/>
          </a:bodyPr>
          <a:lstStyle/>
          <a:p>
            <a:pPr algn="ctr" eaLnBrk="1" fontAlgn="auto" hangingPunct="1">
              <a:spcAft>
                <a:spcPts val="0"/>
              </a:spcAft>
              <a:defRPr/>
            </a:pPr>
            <a:r>
              <a:rPr lang="ru-RU" sz="3200" b="1" i="1" dirty="0" smtClean="0">
                <a:solidFill>
                  <a:srgbClr val="FF0000"/>
                </a:solidFill>
                <a:latin typeface="Arial" panose="020B0604020202020204" pitchFamily="34" charset="0"/>
                <a:cs typeface="Arial" panose="020B0604020202020204" pitchFamily="34" charset="0"/>
              </a:rPr>
              <a:t>Развитие чрезвычайных ситуаций</a:t>
            </a:r>
            <a:endParaRPr lang="ru-RU" sz="3200" b="1" i="1" dirty="0">
              <a:solidFill>
                <a:srgbClr val="FF0000"/>
              </a:solidFill>
              <a:latin typeface="Arial" panose="020B0604020202020204" pitchFamily="34" charset="0"/>
              <a:cs typeface="Arial" panose="020B0604020202020204" pitchFamily="34" charset="0"/>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365360612"/>
              </p:ext>
            </p:extLst>
          </p:nvPr>
        </p:nvGraphicFramePr>
        <p:xfrm>
          <a:off x="323528" y="1000108"/>
          <a:ext cx="86109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5A30B52-5500-4B23-B43D-F63A155F5396}"/>
                                            </p:graphicEl>
                                          </p:spTgt>
                                        </p:tgtEl>
                                        <p:attrNameLst>
                                          <p:attrName>style.visibility</p:attrName>
                                        </p:attrNameLst>
                                      </p:cBhvr>
                                      <p:to>
                                        <p:strVal val="visible"/>
                                      </p:to>
                                    </p:set>
                                    <p:anim calcmode="lin" valueType="num">
                                      <p:cBhvr additive="base">
                                        <p:cTn id="7" dur="3000" fill="hold"/>
                                        <p:tgtEl>
                                          <p:spTgt spid="4">
                                            <p:graphicEl>
                                              <a:dgm id="{35A30B52-5500-4B23-B43D-F63A155F5396}"/>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graphicEl>
                                              <a:dgm id="{35A30B52-5500-4B23-B43D-F63A155F539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8498A20-811A-4694-BB5A-EE8C97C579CB}"/>
                                            </p:graphicEl>
                                          </p:spTgt>
                                        </p:tgtEl>
                                        <p:attrNameLst>
                                          <p:attrName>style.visibility</p:attrName>
                                        </p:attrNameLst>
                                      </p:cBhvr>
                                      <p:to>
                                        <p:strVal val="visible"/>
                                      </p:to>
                                    </p:set>
                                    <p:anim calcmode="lin" valueType="num">
                                      <p:cBhvr additive="base">
                                        <p:cTn id="13" dur="3000" fill="hold"/>
                                        <p:tgtEl>
                                          <p:spTgt spid="4">
                                            <p:graphicEl>
                                              <a:dgm id="{B8498A20-811A-4694-BB5A-EE8C97C579CB}"/>
                                            </p:graphic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graphicEl>
                                              <a:dgm id="{B8498A20-811A-4694-BB5A-EE8C97C579C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0AFDE495-6EFB-4D46-ABFF-D89456DB1134}"/>
                                            </p:graphicEl>
                                          </p:spTgt>
                                        </p:tgtEl>
                                        <p:attrNameLst>
                                          <p:attrName>style.visibility</p:attrName>
                                        </p:attrNameLst>
                                      </p:cBhvr>
                                      <p:to>
                                        <p:strVal val="visible"/>
                                      </p:to>
                                    </p:set>
                                    <p:anim calcmode="lin" valueType="num">
                                      <p:cBhvr additive="base">
                                        <p:cTn id="19" dur="3000" fill="hold"/>
                                        <p:tgtEl>
                                          <p:spTgt spid="4">
                                            <p:graphicEl>
                                              <a:dgm id="{0AFDE495-6EFB-4D46-ABFF-D89456DB1134}"/>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graphicEl>
                                              <a:dgm id="{0AFDE495-6EFB-4D46-ABFF-D89456DB113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B883D500-28F2-4F3A-8017-D64C785A994E}"/>
                                            </p:graphicEl>
                                          </p:spTgt>
                                        </p:tgtEl>
                                        <p:attrNameLst>
                                          <p:attrName>style.visibility</p:attrName>
                                        </p:attrNameLst>
                                      </p:cBhvr>
                                      <p:to>
                                        <p:strVal val="visible"/>
                                      </p:to>
                                    </p:set>
                                    <p:anim calcmode="lin" valueType="num">
                                      <p:cBhvr additive="base">
                                        <p:cTn id="25" dur="3000" fill="hold"/>
                                        <p:tgtEl>
                                          <p:spTgt spid="4">
                                            <p:graphicEl>
                                              <a:dgm id="{B883D500-28F2-4F3A-8017-D64C785A994E}"/>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graphicEl>
                                              <a:dgm id="{B883D500-28F2-4F3A-8017-D64C785A994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4AEB5E5F-BF17-4B8B-8A2F-24BE4B7C3E75}"/>
                                            </p:graphicEl>
                                          </p:spTgt>
                                        </p:tgtEl>
                                        <p:attrNameLst>
                                          <p:attrName>style.visibility</p:attrName>
                                        </p:attrNameLst>
                                      </p:cBhvr>
                                      <p:to>
                                        <p:strVal val="visible"/>
                                      </p:to>
                                    </p:set>
                                    <p:anim calcmode="lin" valueType="num">
                                      <p:cBhvr additive="base">
                                        <p:cTn id="31" dur="3000" fill="hold"/>
                                        <p:tgtEl>
                                          <p:spTgt spid="4">
                                            <p:graphicEl>
                                              <a:dgm id="{4AEB5E5F-BF17-4B8B-8A2F-24BE4B7C3E75}"/>
                                            </p:graphic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graphicEl>
                                              <a:dgm id="{4AEB5E5F-BF17-4B8B-8A2F-24BE4B7C3E75}"/>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60D9A680-B0E7-426F-AA72-0C84D6D53F15}"/>
                                            </p:graphicEl>
                                          </p:spTgt>
                                        </p:tgtEl>
                                        <p:attrNameLst>
                                          <p:attrName>style.visibility</p:attrName>
                                        </p:attrNameLst>
                                      </p:cBhvr>
                                      <p:to>
                                        <p:strVal val="visible"/>
                                      </p:to>
                                    </p:set>
                                    <p:anim calcmode="lin" valueType="num">
                                      <p:cBhvr additive="base">
                                        <p:cTn id="37" dur="3000" fill="hold"/>
                                        <p:tgtEl>
                                          <p:spTgt spid="4">
                                            <p:graphicEl>
                                              <a:dgm id="{60D9A680-B0E7-426F-AA72-0C84D6D53F15}"/>
                                            </p:graphic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graphicEl>
                                              <a:dgm id="{60D9A680-B0E7-426F-AA72-0C84D6D53F1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F8E7926A-321E-48F1-8585-611C5C9A9902}"/>
                                            </p:graphicEl>
                                          </p:spTgt>
                                        </p:tgtEl>
                                        <p:attrNameLst>
                                          <p:attrName>style.visibility</p:attrName>
                                        </p:attrNameLst>
                                      </p:cBhvr>
                                      <p:to>
                                        <p:strVal val="visible"/>
                                      </p:to>
                                    </p:set>
                                    <p:anim calcmode="lin" valueType="num">
                                      <p:cBhvr additive="base">
                                        <p:cTn id="43" dur="3000" fill="hold"/>
                                        <p:tgtEl>
                                          <p:spTgt spid="4">
                                            <p:graphicEl>
                                              <a:dgm id="{F8E7926A-321E-48F1-8585-611C5C9A9902}"/>
                                            </p:graphic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graphicEl>
                                              <a:dgm id="{F8E7926A-321E-48F1-8585-611C5C9A990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6A526EEA-FFDB-4E2F-B749-31FC58CEF4A3}"/>
                                            </p:graphicEl>
                                          </p:spTgt>
                                        </p:tgtEl>
                                        <p:attrNameLst>
                                          <p:attrName>style.visibility</p:attrName>
                                        </p:attrNameLst>
                                      </p:cBhvr>
                                      <p:to>
                                        <p:strVal val="visible"/>
                                      </p:to>
                                    </p:set>
                                    <p:anim calcmode="lin" valueType="num">
                                      <p:cBhvr additive="base">
                                        <p:cTn id="49" dur="3000" fill="hold"/>
                                        <p:tgtEl>
                                          <p:spTgt spid="4">
                                            <p:graphicEl>
                                              <a:dgm id="{6A526EEA-FFDB-4E2F-B749-31FC58CEF4A3}"/>
                                            </p:graphicEl>
                                          </p:spTgt>
                                        </p:tgtEl>
                                        <p:attrNameLst>
                                          <p:attrName>ppt_x</p:attrName>
                                        </p:attrNameLst>
                                      </p:cBhvr>
                                      <p:tavLst>
                                        <p:tav tm="0">
                                          <p:val>
                                            <p:strVal val="#ppt_x"/>
                                          </p:val>
                                        </p:tav>
                                        <p:tav tm="100000">
                                          <p:val>
                                            <p:strVal val="#ppt_x"/>
                                          </p:val>
                                        </p:tav>
                                      </p:tavLst>
                                    </p:anim>
                                    <p:anim calcmode="lin" valueType="num">
                                      <p:cBhvr additive="base">
                                        <p:cTn id="50" dur="3000" fill="hold"/>
                                        <p:tgtEl>
                                          <p:spTgt spid="4">
                                            <p:graphicEl>
                                              <a:dgm id="{6A526EEA-FFDB-4E2F-B749-31FC58CEF4A3}"/>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82BB2325-6EE2-4018-8FC3-51D83C353749}"/>
                                            </p:graphicEl>
                                          </p:spTgt>
                                        </p:tgtEl>
                                        <p:attrNameLst>
                                          <p:attrName>style.visibility</p:attrName>
                                        </p:attrNameLst>
                                      </p:cBhvr>
                                      <p:to>
                                        <p:strVal val="visible"/>
                                      </p:to>
                                    </p:set>
                                    <p:anim calcmode="lin" valueType="num">
                                      <p:cBhvr additive="base">
                                        <p:cTn id="55" dur="3000" fill="hold"/>
                                        <p:tgtEl>
                                          <p:spTgt spid="4">
                                            <p:graphicEl>
                                              <a:dgm id="{82BB2325-6EE2-4018-8FC3-51D83C353749}"/>
                                            </p:graphicEl>
                                          </p:spTgt>
                                        </p:tgtEl>
                                        <p:attrNameLst>
                                          <p:attrName>ppt_x</p:attrName>
                                        </p:attrNameLst>
                                      </p:cBhvr>
                                      <p:tavLst>
                                        <p:tav tm="0">
                                          <p:val>
                                            <p:strVal val="#ppt_x"/>
                                          </p:val>
                                        </p:tav>
                                        <p:tav tm="100000">
                                          <p:val>
                                            <p:strVal val="#ppt_x"/>
                                          </p:val>
                                        </p:tav>
                                      </p:tavLst>
                                    </p:anim>
                                    <p:anim calcmode="lin" valueType="num">
                                      <p:cBhvr additive="base">
                                        <p:cTn id="56" dur="3000" fill="hold"/>
                                        <p:tgtEl>
                                          <p:spTgt spid="4">
                                            <p:graphicEl>
                                              <a:dgm id="{82BB2325-6EE2-4018-8FC3-51D83C35374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7632848" cy="830997"/>
          </a:xfrm>
          <a:prstGeom prst="rect">
            <a:avLst/>
          </a:prstGeom>
          <a:noFill/>
        </p:spPr>
        <p:txBody>
          <a:bodyPr wrap="square" rtlCol="0">
            <a:spAutoFit/>
          </a:bodyPr>
          <a:lstStyle/>
          <a:p>
            <a:pPr algn="ctr"/>
            <a:r>
              <a:rPr lang="ru-RU" sz="4800" b="1" i="1" dirty="0" smtClean="0">
                <a:solidFill>
                  <a:srgbClr val="C00000"/>
                </a:solidFill>
                <a:latin typeface="Arial" pitchFamily="34" charset="0"/>
                <a:cs typeface="Arial" pitchFamily="34" charset="0"/>
              </a:rPr>
              <a:t>Стадии развития ЧС</a:t>
            </a:r>
            <a:endParaRPr lang="ru-RU" sz="4800" b="1" i="1" dirty="0">
              <a:solidFill>
                <a:srgbClr val="C00000"/>
              </a:solidFill>
              <a:latin typeface="Arial" pitchFamily="34" charset="0"/>
              <a:cs typeface="Arial" pitchFamily="34" charset="0"/>
            </a:endParaRPr>
          </a:p>
        </p:txBody>
      </p:sp>
      <p:sp>
        <p:nvSpPr>
          <p:cNvPr id="3" name="Rectangle 2"/>
          <p:cNvSpPr/>
          <p:nvPr/>
        </p:nvSpPr>
        <p:spPr>
          <a:xfrm>
            <a:off x="179512" y="1196752"/>
            <a:ext cx="8820472" cy="5416868"/>
          </a:xfrm>
          <a:prstGeom prst="rect">
            <a:avLst/>
          </a:prstGeom>
          <a:ln w="57150">
            <a:solidFill>
              <a:schemeClr val="accent1"/>
            </a:solidFill>
          </a:ln>
        </p:spPr>
        <p:txBody>
          <a:bodyPr wrap="square">
            <a:spAutoFit/>
          </a:bodyPr>
          <a:lstStyle/>
          <a:p>
            <a:pPr marL="720725" indent="-720725" algn="just">
              <a:spcAft>
                <a:spcPts val="1200"/>
              </a:spcAft>
            </a:pPr>
            <a:r>
              <a:rPr lang="ru-RU" sz="2400" b="1" i="1" dirty="0" smtClean="0">
                <a:solidFill>
                  <a:srgbClr val="C00000"/>
                </a:solidFill>
                <a:latin typeface="Arial" pitchFamily="34" charset="0"/>
                <a:cs typeface="Arial" pitchFamily="34" charset="0"/>
              </a:rPr>
              <a:t>1. ЗАРОЖДЕНИЕ </a:t>
            </a:r>
            <a:r>
              <a:rPr lang="ru-RU" sz="2400" dirty="0" smtClean="0">
                <a:latin typeface="Arial" pitchFamily="34" charset="0"/>
                <a:cs typeface="Arial" pitchFamily="34" charset="0"/>
              </a:rPr>
              <a:t>- возникновение условий или предпосылок для чрезвычайной ситуация (усиление природной активности, накопление деформаций, дефектов и т.п.). Установить момент начала стадии зарождения трудно. При этом возможно использование статистики конструкторских отказов и сбоев, анализируются данные сейсмических наблюдений, метеорологические оценки и т.п. </a:t>
            </a:r>
          </a:p>
          <a:p>
            <a:pPr marL="720725" indent="-720725" algn="just">
              <a:spcAft>
                <a:spcPts val="1200"/>
              </a:spcAft>
            </a:pPr>
            <a:r>
              <a:rPr lang="ru-RU" sz="2400" b="1" i="1" dirty="0" smtClean="0">
                <a:solidFill>
                  <a:srgbClr val="C00000"/>
                </a:solidFill>
                <a:latin typeface="Arial" pitchFamily="34" charset="0"/>
                <a:cs typeface="Arial" pitchFamily="34" charset="0"/>
              </a:rPr>
              <a:t>2. ИНИЦИИРОВАНИЕ </a:t>
            </a:r>
            <a:r>
              <a:rPr lang="ru-RU" sz="2400" dirty="0" smtClean="0">
                <a:latin typeface="Arial" pitchFamily="34" charset="0"/>
                <a:cs typeface="Arial" pitchFamily="34" charset="0"/>
              </a:rPr>
              <a:t>- начало чрезвычайной ситуации. На этой стадии важен человеческий фактор, поскольку статистика свидетельствует, что до 70% техногенных аварий и катастроф происходит вследствие ошибок персонала. Более 80% авиакатастроф и катастроф на море связаны с человеческим фактором</a:t>
            </a:r>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56792"/>
            <a:ext cx="8568952" cy="4216539"/>
          </a:xfrm>
          <a:prstGeom prst="rect">
            <a:avLst/>
          </a:prstGeom>
          <a:ln w="57150">
            <a:solidFill>
              <a:schemeClr val="accent1"/>
            </a:solidFill>
          </a:ln>
        </p:spPr>
        <p:txBody>
          <a:bodyPr wrap="square">
            <a:spAutoFit/>
          </a:bodyPr>
          <a:lstStyle/>
          <a:p>
            <a:pPr marL="534988" indent="-85725" algn="just"/>
            <a:endParaRPr lang="ru-RU" dirty="0"/>
          </a:p>
          <a:p>
            <a:pPr marL="357188" indent="-357188" algn="just">
              <a:spcAft>
                <a:spcPts val="1200"/>
              </a:spcAft>
            </a:pPr>
            <a:r>
              <a:rPr lang="ru-RU" sz="2400" b="1" i="1" dirty="0" smtClean="0">
                <a:solidFill>
                  <a:srgbClr val="C00000"/>
                </a:solidFill>
                <a:latin typeface="Arial" pitchFamily="34" charset="0"/>
                <a:cs typeface="Arial" pitchFamily="34" charset="0"/>
              </a:rPr>
              <a:t>3. КУЛЬМИНАЦИЯ </a:t>
            </a:r>
            <a:r>
              <a:rPr lang="ru-RU" sz="2400" dirty="0">
                <a:latin typeface="Arial" pitchFamily="34" charset="0"/>
                <a:cs typeface="Arial" pitchFamily="34" charset="0"/>
              </a:rPr>
              <a:t>- стадия высвобождения энергии или вещества. На этой стадии отмечается наибольшее негативное воздействие на человека и окружающую среду вредных и опасных факторов чрезвычайной ситуации. Одной из особенностей этой стадии является </a:t>
            </a:r>
            <a:r>
              <a:rPr lang="ru-RU" sz="2400" dirty="0" smtClean="0">
                <a:latin typeface="Arial" pitchFamily="34" charset="0"/>
                <a:cs typeface="Arial" pitchFamily="34" charset="0"/>
              </a:rPr>
              <a:t>взрывной </a:t>
            </a:r>
            <a:r>
              <a:rPr lang="ru-RU" sz="2400" dirty="0">
                <a:latin typeface="Arial" pitchFamily="34" charset="0"/>
                <a:cs typeface="Arial" pitchFamily="34" charset="0"/>
              </a:rPr>
              <a:t>характер разрушительного </a:t>
            </a:r>
            <a:r>
              <a:rPr lang="ru-RU" sz="2400" dirty="0" smtClean="0">
                <a:latin typeface="Arial" pitchFamily="34" charset="0"/>
                <a:cs typeface="Arial" pitchFamily="34" charset="0"/>
              </a:rPr>
              <a:t>воздействия. </a:t>
            </a:r>
            <a:endParaRPr lang="ru-RU" sz="2400" dirty="0">
              <a:latin typeface="Arial" pitchFamily="34" charset="0"/>
              <a:cs typeface="Arial" pitchFamily="34" charset="0"/>
            </a:endParaRPr>
          </a:p>
          <a:p>
            <a:pPr marL="357188" indent="-357188" algn="just">
              <a:spcAft>
                <a:spcPts val="1200"/>
              </a:spcAft>
            </a:pPr>
            <a:r>
              <a:rPr lang="ru-RU" sz="2400" b="1" i="1" dirty="0" smtClean="0">
                <a:solidFill>
                  <a:srgbClr val="C00000"/>
                </a:solidFill>
                <a:latin typeface="Arial" pitchFamily="34" charset="0"/>
                <a:cs typeface="Arial" pitchFamily="34" charset="0"/>
              </a:rPr>
              <a:t>4. ЗАТУХАНИЕ </a:t>
            </a:r>
            <a:r>
              <a:rPr lang="ru-RU" sz="2400" dirty="0">
                <a:latin typeface="Arial" pitchFamily="34" charset="0"/>
                <a:cs typeface="Arial" pitchFamily="34" charset="0"/>
              </a:rPr>
              <a:t>- локализация чрезвычайной ситуации и ликвидация ее прямых и косвенных последствий. Продолжительность данной стадии различна, возможны дни, месяцы, годы и десятилетия</a:t>
            </a:r>
            <a:r>
              <a:rPr lang="ru-RU" dirty="0"/>
              <a:t>. </a:t>
            </a:r>
          </a:p>
        </p:txBody>
      </p:sp>
      <p:sp>
        <p:nvSpPr>
          <p:cNvPr id="3" name="Rectangle 2"/>
          <p:cNvSpPr/>
          <p:nvPr/>
        </p:nvSpPr>
        <p:spPr>
          <a:xfrm>
            <a:off x="731051" y="260648"/>
            <a:ext cx="6942926" cy="830997"/>
          </a:xfrm>
          <a:prstGeom prst="rect">
            <a:avLst/>
          </a:prstGeom>
        </p:spPr>
        <p:txBody>
          <a:bodyPr wrap="none">
            <a:spAutoFit/>
          </a:bodyPr>
          <a:lstStyle/>
          <a:p>
            <a:pPr algn="ctr"/>
            <a:r>
              <a:rPr lang="ru-RU" sz="4800" b="1" i="1" dirty="0" smtClean="0">
                <a:solidFill>
                  <a:srgbClr val="C00000"/>
                </a:solidFill>
                <a:latin typeface="Arial" pitchFamily="34" charset="0"/>
                <a:cs typeface="Arial" pitchFamily="34" charset="0"/>
              </a:rPr>
              <a:t>Стадии развития ЧС</a:t>
            </a:r>
            <a:endParaRPr lang="ru-RU" sz="4800" b="1" i="1" dirty="0">
              <a:solidFill>
                <a:srgbClr val="C00000"/>
              </a:solidFill>
              <a:latin typeface="Arial" pitchFamily="34" charset="0"/>
              <a:cs typeface="Arial" pitchFamily="34" charset="0"/>
            </a:endParaRPr>
          </a:p>
        </p:txBody>
      </p:sp>
    </p:spTree>
    <p:extLst>
      <p:ext uri="{BB962C8B-B14F-4D97-AF65-F5344CB8AC3E}">
        <p14:creationId xmlns="" xmlns:p14="http://schemas.microsoft.com/office/powerpoint/2010/main" val="387658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8280920" cy="1569660"/>
          </a:xfrm>
          <a:prstGeom prst="rect">
            <a:avLst/>
          </a:prstGeom>
          <a:ln w="57150">
            <a:solidFill>
              <a:schemeClr val="accent1"/>
            </a:solidFill>
          </a:ln>
        </p:spPr>
        <p:txBody>
          <a:bodyPr wrap="square">
            <a:spAutoFit/>
          </a:bodyPr>
          <a:lstStyle/>
          <a:p>
            <a:pPr algn="just"/>
            <a:r>
              <a:rPr lang="ru-RU" sz="2400" dirty="0" smtClean="0">
                <a:latin typeface="Arial" pitchFamily="34" charset="0"/>
                <a:cs typeface="Arial" pitchFamily="34" charset="0"/>
              </a:rPr>
              <a:t>опасное </a:t>
            </a:r>
            <a:r>
              <a:rPr lang="ru-RU" sz="2400" dirty="0">
                <a:latin typeface="Arial" pitchFamily="34" charset="0"/>
                <a:cs typeface="Arial" pitchFamily="34" charset="0"/>
              </a:rPr>
              <a:t>явление природного, техногенного, биолого-социального или военного характера, в результате </a:t>
            </a:r>
            <a:r>
              <a:rPr lang="ru-RU" sz="2400" dirty="0" smtClean="0">
                <a:latin typeface="Arial" pitchFamily="34" charset="0"/>
                <a:cs typeface="Arial" pitchFamily="34" charset="0"/>
              </a:rPr>
              <a:t>которого </a:t>
            </a:r>
            <a:r>
              <a:rPr lang="ru-RU" sz="2400" dirty="0">
                <a:latin typeface="Arial" pitchFamily="34" charset="0"/>
                <a:cs typeface="Arial" pitchFamily="34" charset="0"/>
              </a:rPr>
              <a:t>произошла или может возникнуть чрезвычайная ситуация. </a:t>
            </a:r>
          </a:p>
        </p:txBody>
      </p:sp>
      <p:sp>
        <p:nvSpPr>
          <p:cNvPr id="3" name="Rectangle 2"/>
          <p:cNvSpPr/>
          <p:nvPr/>
        </p:nvSpPr>
        <p:spPr>
          <a:xfrm>
            <a:off x="323528" y="260648"/>
            <a:ext cx="8566256" cy="646331"/>
          </a:xfrm>
          <a:prstGeom prst="rect">
            <a:avLst/>
          </a:prstGeom>
        </p:spPr>
        <p:txBody>
          <a:bodyPr wrap="none">
            <a:spAutoFit/>
          </a:bodyPr>
          <a:lstStyle/>
          <a:p>
            <a:r>
              <a:rPr lang="ru-RU" sz="3600" b="1" i="1" dirty="0" smtClean="0">
                <a:solidFill>
                  <a:srgbClr val="C00000"/>
                </a:solidFill>
                <a:latin typeface="Arial" pitchFamily="34" charset="0"/>
                <a:cs typeface="Arial" pitchFamily="34" charset="0"/>
              </a:rPr>
              <a:t>Источник чрезвычайной ситуации </a:t>
            </a:r>
            <a:endParaRPr lang="ru-RU" sz="3600" i="1" dirty="0">
              <a:solidFill>
                <a:srgbClr val="C00000"/>
              </a:solidFill>
              <a:latin typeface="Arial" pitchFamily="34" charset="0"/>
              <a:cs typeface="Arial" pitchFamily="34" charset="0"/>
            </a:endParaRPr>
          </a:p>
        </p:txBody>
      </p:sp>
      <p:sp>
        <p:nvSpPr>
          <p:cNvPr id="4" name="Rectangle 3"/>
          <p:cNvSpPr/>
          <p:nvPr/>
        </p:nvSpPr>
        <p:spPr>
          <a:xfrm>
            <a:off x="251520" y="5229200"/>
            <a:ext cx="8568952" cy="1354217"/>
          </a:xfrm>
          <a:prstGeom prst="rect">
            <a:avLst/>
          </a:prstGeom>
          <a:ln>
            <a:solidFill>
              <a:schemeClr val="accent1"/>
            </a:solidFill>
          </a:ln>
        </p:spPr>
        <p:txBody>
          <a:bodyPr wrap="square">
            <a:spAutoFit/>
          </a:bodyPr>
          <a:lstStyle/>
          <a:p>
            <a:pPr marL="357188" indent="-357188" algn="just">
              <a:spcAft>
                <a:spcPts val="1200"/>
              </a:spcAft>
            </a:pPr>
            <a:r>
              <a:rPr lang="ru-RU" b="1" dirty="0" smtClean="0">
                <a:solidFill>
                  <a:srgbClr val="C00000"/>
                </a:solidFill>
              </a:rPr>
              <a:t>Источник ЧС биолого-социального характера </a:t>
            </a:r>
            <a:r>
              <a:rPr lang="ru-RU" b="1" dirty="0" smtClean="0"/>
              <a:t>- </a:t>
            </a:r>
            <a:r>
              <a:rPr lang="ru-RU" dirty="0" smtClean="0"/>
              <a:t>широко распространенная инфекционная болезнь людей, сельскохозяйственных животных и растений. </a:t>
            </a:r>
          </a:p>
          <a:p>
            <a:pPr marL="357188" indent="-357188" algn="just">
              <a:spcAft>
                <a:spcPts val="1200"/>
              </a:spcAft>
            </a:pPr>
            <a:r>
              <a:rPr lang="ru-RU" b="1" dirty="0" smtClean="0">
                <a:solidFill>
                  <a:srgbClr val="C00000"/>
                </a:solidFill>
              </a:rPr>
              <a:t>Источник ЧС военного характера </a:t>
            </a:r>
            <a:r>
              <a:rPr lang="ru-RU" dirty="0" smtClean="0"/>
              <a:t>- применений современных средств поражения в боевых действиях. </a:t>
            </a:r>
            <a:endParaRPr lang="ru-RU" dirty="0"/>
          </a:p>
        </p:txBody>
      </p:sp>
      <p:pic>
        <p:nvPicPr>
          <p:cNvPr id="26626" name="Picture 2" descr="Картинки по запросу Химическое оружие Сирия"/>
          <p:cNvPicPr>
            <a:picLocks noChangeAspect="1" noChangeArrowheads="1"/>
          </p:cNvPicPr>
          <p:nvPr/>
        </p:nvPicPr>
        <p:blipFill>
          <a:blip r:embed="rId2" cstate="print"/>
          <a:srcRect/>
          <a:stretch>
            <a:fillRect/>
          </a:stretch>
        </p:blipFill>
        <p:spPr bwMode="auto">
          <a:xfrm>
            <a:off x="2339752" y="2636912"/>
            <a:ext cx="4678180" cy="2456645"/>
          </a:xfrm>
          <a:prstGeom prst="rect">
            <a:avLst/>
          </a:prstGeom>
          <a:noFill/>
        </p:spPr>
      </p:pic>
    </p:spTree>
    <p:extLst>
      <p:ext uri="{BB962C8B-B14F-4D97-AF65-F5344CB8AC3E}">
        <p14:creationId xmlns="" xmlns:p14="http://schemas.microsoft.com/office/powerpoint/2010/main" val="127565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424936" cy="4832092"/>
          </a:xfrm>
          <a:prstGeom prst="rect">
            <a:avLst/>
          </a:prstGeom>
          <a:ln w="76200">
            <a:solidFill>
              <a:schemeClr val="accent1"/>
            </a:solidFill>
          </a:ln>
        </p:spPr>
        <p:txBody>
          <a:bodyPr wrap="square">
            <a:spAutoFit/>
          </a:bodyPr>
          <a:lstStyle/>
          <a:p>
            <a:pPr algn="just">
              <a:spcAft>
                <a:spcPts val="1200"/>
              </a:spcAft>
            </a:pPr>
            <a:r>
              <a:rPr lang="ru-RU" sz="2400" dirty="0" smtClean="0">
                <a:latin typeface="Arial" pitchFamily="34" charset="0"/>
                <a:cs typeface="Arial" pitchFamily="34" charset="0"/>
              </a:rPr>
              <a:t>Поражающие факторы источников техногенных ЧС по происхождению и последующему развитию поражающего фактора подразделяют на факторы: </a:t>
            </a:r>
          </a:p>
          <a:p>
            <a:pPr marL="898525">
              <a:buFont typeface="Wingdings" pitchFamily="2" charset="2"/>
              <a:buChar char="Ø"/>
            </a:pPr>
            <a:r>
              <a:rPr lang="ru-RU" sz="2400" b="1" dirty="0" smtClean="0">
                <a:solidFill>
                  <a:srgbClr val="C00000"/>
                </a:solidFill>
                <a:latin typeface="Arial" pitchFamily="34" charset="0"/>
                <a:cs typeface="Arial" pitchFamily="34" charset="0"/>
              </a:rPr>
              <a:t>прямого действия или первичные </a:t>
            </a:r>
          </a:p>
          <a:p>
            <a:pPr marL="898525">
              <a:buFont typeface="Wingdings" pitchFamily="2" charset="2"/>
              <a:buChar char="Ø"/>
            </a:pPr>
            <a:r>
              <a:rPr lang="ru-RU" sz="2400" b="1" dirty="0" smtClean="0">
                <a:solidFill>
                  <a:schemeClr val="tx2"/>
                </a:solidFill>
                <a:latin typeface="Arial" pitchFamily="34" charset="0"/>
                <a:cs typeface="Arial" pitchFamily="34" charset="0"/>
              </a:rPr>
              <a:t>побочного действия или вторичные</a:t>
            </a:r>
          </a:p>
          <a:p>
            <a:endParaRPr lang="ru-RU" sz="2400" dirty="0" smtClean="0">
              <a:latin typeface="Arial" pitchFamily="34" charset="0"/>
              <a:cs typeface="Arial" pitchFamily="34" charset="0"/>
            </a:endParaRPr>
          </a:p>
          <a:p>
            <a:pPr marL="449263" indent="-449263" algn="just">
              <a:spcAft>
                <a:spcPts val="1200"/>
              </a:spcAft>
            </a:pPr>
            <a:r>
              <a:rPr lang="ru-RU" sz="2400" b="1" i="1" dirty="0" smtClean="0">
                <a:solidFill>
                  <a:srgbClr val="C00000"/>
                </a:solidFill>
                <a:latin typeface="Arial" pitchFamily="34" charset="0"/>
                <a:cs typeface="Arial" pitchFamily="34" charset="0"/>
              </a:rPr>
              <a:t>Первичные поражающие факторы </a:t>
            </a:r>
            <a:r>
              <a:rPr lang="ru-RU" sz="2400" dirty="0" smtClean="0">
                <a:latin typeface="Arial" pitchFamily="34" charset="0"/>
                <a:cs typeface="Arial" pitchFamily="34" charset="0"/>
              </a:rPr>
              <a:t>непосредственно вызываются возникновением источника техногенной ЧС</a:t>
            </a:r>
          </a:p>
          <a:p>
            <a:pPr marL="449263" indent="-449263" algn="just">
              <a:spcAft>
                <a:spcPts val="1200"/>
              </a:spcAft>
            </a:pPr>
            <a:r>
              <a:rPr lang="ru-RU" sz="2400" b="1" i="1" dirty="0" smtClean="0">
                <a:solidFill>
                  <a:schemeClr val="tx2"/>
                </a:solidFill>
                <a:latin typeface="Arial" pitchFamily="34" charset="0"/>
                <a:cs typeface="Arial" pitchFamily="34" charset="0"/>
              </a:rPr>
              <a:t>Вторичные поражающие факторы </a:t>
            </a:r>
            <a:r>
              <a:rPr lang="ru-RU" sz="2400" dirty="0" smtClean="0">
                <a:latin typeface="Arial" pitchFamily="34" charset="0"/>
                <a:cs typeface="Arial" pitchFamily="34" charset="0"/>
              </a:rPr>
              <a:t>вызываются изменением объектов окружающей среды первичными поражающими факторами</a:t>
            </a:r>
            <a:endParaRPr lang="ru-RU" sz="24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584776"/>
            <a:ext cx="8460432" cy="4832092"/>
          </a:xfrm>
          <a:prstGeom prst="rect">
            <a:avLst/>
          </a:prstGeom>
          <a:noFill/>
          <a:ln w="762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ts val="1200"/>
              </a:spcAft>
              <a:buClrTx/>
              <a:buSzTx/>
              <a:buFontTx/>
              <a:buNone/>
              <a:tabLst/>
            </a:pPr>
            <a:r>
              <a:rPr kumimoji="0" lang="ru-RU"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Очаг поражения </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территория, на которой действуют поражающие факторы ЧС, с расположенными на ней зданиями и сооружениями, людьми и животными, коммунальными сетями и пр.</a:t>
            </a:r>
            <a:endParaRPr kumimoji="0" lang="ru-RU" sz="2400" b="0" u="none" strike="noStrike" cap="none" normalizeH="0" baseline="0" dirty="0" smtClean="0">
              <a:ln>
                <a:noFill/>
              </a:ln>
              <a:solidFill>
                <a:schemeClr val="tx1"/>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ts val="1200"/>
              </a:spcAft>
              <a:buClrTx/>
              <a:buSzTx/>
              <a:buFontTx/>
              <a:buNone/>
              <a:tabLst/>
            </a:pPr>
            <a:r>
              <a:rPr kumimoji="0" lang="ru-RU" sz="24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Простой очаг поражения</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очаг, возникший под воздействием одного поражающего фактора, например, разрушения от взрыва, пожара, только химического заражения.</a:t>
            </a:r>
            <a:endParaRPr kumimoji="0" lang="ru-RU" sz="2400" b="0" i="1" u="none" strike="noStrike" cap="none" normalizeH="0" baseline="0" dirty="0" smtClean="0">
              <a:ln>
                <a:noFill/>
              </a:ln>
              <a:solidFill>
                <a:schemeClr val="tx1"/>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ts val="1200"/>
              </a:spcAft>
              <a:buClrTx/>
              <a:buSzTx/>
              <a:buFontTx/>
              <a:buNone/>
              <a:tabLst/>
            </a:pPr>
            <a:r>
              <a:rPr kumimoji="0" lang="ru-RU" sz="24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Сложные очаги поражения </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возникают в результате действия нескольких поражающих факторов ЧС. Например, взрыв на ХОО влечет за собой пожары, разрушения, химическое заражение местности и пр.</a:t>
            </a:r>
            <a:endParaRPr kumimoji="0" lang="ru-RU" sz="24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7776864" cy="1785104"/>
          </a:xfrm>
          <a:prstGeom prst="rect">
            <a:avLst/>
          </a:prstGeom>
        </p:spPr>
        <p:txBody>
          <a:bodyPr wrap="square">
            <a:spAutoFit/>
          </a:bodyPr>
          <a:lstStyle/>
          <a:p>
            <a:endParaRPr lang="ru-RU" dirty="0" smtClean="0"/>
          </a:p>
          <a:p>
            <a:pPr>
              <a:buFont typeface="Wingdings" pitchFamily="2" charset="2"/>
              <a:buChar char="Ø"/>
            </a:pPr>
            <a:r>
              <a:rPr lang="ru-RU" sz="2800" i="1" dirty="0" smtClean="0">
                <a:latin typeface="Arial" pitchFamily="34" charset="0"/>
                <a:cs typeface="Arial" pitchFamily="34" charset="0"/>
              </a:rPr>
              <a:t>конфликтные </a:t>
            </a:r>
          </a:p>
          <a:p>
            <a:pPr>
              <a:buFont typeface="Wingdings" pitchFamily="2" charset="2"/>
              <a:buChar char="Ø"/>
            </a:pPr>
            <a:r>
              <a:rPr lang="ru-RU" sz="2800" i="1" dirty="0" smtClean="0">
                <a:latin typeface="Arial" pitchFamily="34" charset="0"/>
                <a:cs typeface="Arial" pitchFamily="34" charset="0"/>
              </a:rPr>
              <a:t>бесконфликтные. </a:t>
            </a:r>
          </a:p>
          <a:p>
            <a:endParaRPr lang="ru-RU" dirty="0" smtClean="0"/>
          </a:p>
          <a:p>
            <a:endParaRPr lang="ru-RU" dirty="0" smtClean="0"/>
          </a:p>
        </p:txBody>
      </p:sp>
      <p:sp>
        <p:nvSpPr>
          <p:cNvPr id="3" name="TextBox 2"/>
          <p:cNvSpPr txBox="1"/>
          <p:nvPr/>
        </p:nvSpPr>
        <p:spPr>
          <a:xfrm>
            <a:off x="1259632" y="116632"/>
            <a:ext cx="6480720" cy="646331"/>
          </a:xfrm>
          <a:prstGeom prst="rect">
            <a:avLst/>
          </a:prstGeom>
          <a:noFill/>
        </p:spPr>
        <p:txBody>
          <a:bodyPr wrap="square" rtlCol="0">
            <a:spAutoFit/>
          </a:bodyPr>
          <a:lstStyle/>
          <a:p>
            <a:pPr algn="ctr"/>
            <a:r>
              <a:rPr lang="ru-RU" sz="3600" b="1" i="1" dirty="0" smtClean="0">
                <a:solidFill>
                  <a:srgbClr val="C00000"/>
                </a:solidFill>
                <a:latin typeface="Arial" pitchFamily="34" charset="0"/>
                <a:cs typeface="Arial" pitchFamily="34" charset="0"/>
              </a:rPr>
              <a:t>Чрезвычайные ситуации:</a:t>
            </a:r>
            <a:endParaRPr lang="ru-RU" sz="3600" b="1" i="1" dirty="0">
              <a:solidFill>
                <a:srgbClr val="C00000"/>
              </a:solidFill>
              <a:latin typeface="Arial" pitchFamily="34" charset="0"/>
              <a:cs typeface="Arial" pitchFamily="34" charset="0"/>
            </a:endParaRPr>
          </a:p>
        </p:txBody>
      </p:sp>
      <p:pic>
        <p:nvPicPr>
          <p:cNvPr id="69634" name="Picture 2" descr="Картинки по запросу военные конфликты"/>
          <p:cNvPicPr>
            <a:picLocks noChangeAspect="1" noChangeArrowheads="1"/>
          </p:cNvPicPr>
          <p:nvPr/>
        </p:nvPicPr>
        <p:blipFill>
          <a:blip r:embed="rId2" cstate="print"/>
          <a:srcRect/>
          <a:stretch>
            <a:fillRect/>
          </a:stretch>
        </p:blipFill>
        <p:spPr bwMode="auto">
          <a:xfrm>
            <a:off x="1475656" y="2420888"/>
            <a:ext cx="5905500" cy="39528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04664"/>
            <a:ext cx="5976664" cy="707886"/>
          </a:xfrm>
          <a:prstGeom prst="rect">
            <a:avLst/>
          </a:prstGeom>
          <a:noFill/>
        </p:spPr>
        <p:txBody>
          <a:bodyPr wrap="square" rtlCol="0">
            <a:spAutoFit/>
          </a:bodyPr>
          <a:lstStyle/>
          <a:p>
            <a:pPr algn="ctr"/>
            <a:r>
              <a:rPr lang="ru-RU" sz="4000" b="1" i="1" dirty="0" smtClean="0">
                <a:solidFill>
                  <a:srgbClr val="C00000"/>
                </a:solidFill>
                <a:latin typeface="Arial" pitchFamily="34" charset="0"/>
                <a:cs typeface="Arial" pitchFamily="34" charset="0"/>
              </a:rPr>
              <a:t>Конфликтные ЧС</a:t>
            </a:r>
            <a:endParaRPr lang="ru-RU" sz="4000" b="1" i="1" dirty="0">
              <a:solidFill>
                <a:srgbClr val="C00000"/>
              </a:solidFill>
              <a:latin typeface="Arial" pitchFamily="34" charset="0"/>
              <a:cs typeface="Arial" pitchFamily="34" charset="0"/>
            </a:endParaRPr>
          </a:p>
        </p:txBody>
      </p:sp>
      <p:sp>
        <p:nvSpPr>
          <p:cNvPr id="3" name="Rectangle 2"/>
          <p:cNvSpPr/>
          <p:nvPr/>
        </p:nvSpPr>
        <p:spPr>
          <a:xfrm>
            <a:off x="467544" y="1484784"/>
            <a:ext cx="8352928" cy="5201424"/>
          </a:xfrm>
          <a:prstGeom prst="rect">
            <a:avLst/>
          </a:prstGeom>
          <a:ln w="76200">
            <a:solidFill>
              <a:schemeClr val="tx2"/>
            </a:solidFill>
          </a:ln>
        </p:spPr>
        <p:txBody>
          <a:bodyPr wrap="square">
            <a:spAutoFit/>
          </a:bodyPr>
          <a:lstStyle/>
          <a:p>
            <a:pPr>
              <a:spcAft>
                <a:spcPts val="1200"/>
              </a:spcAft>
              <a:buFont typeface="Wingdings" pitchFamily="2" charset="2"/>
              <a:buChar char="Ø"/>
            </a:pPr>
            <a:r>
              <a:rPr lang="ru-RU" sz="2800" dirty="0" smtClean="0">
                <a:latin typeface="Arial" pitchFamily="34" charset="0"/>
                <a:cs typeface="Arial" pitchFamily="34" charset="0"/>
              </a:rPr>
              <a:t>военные столкновения, </a:t>
            </a:r>
          </a:p>
          <a:p>
            <a:pPr>
              <a:spcAft>
                <a:spcPts val="1200"/>
              </a:spcAft>
              <a:buFont typeface="Wingdings" pitchFamily="2" charset="2"/>
              <a:buChar char="Ø"/>
            </a:pPr>
            <a:r>
              <a:rPr lang="ru-RU" sz="2800" dirty="0" smtClean="0">
                <a:latin typeface="Arial" pitchFamily="34" charset="0"/>
                <a:cs typeface="Arial" pitchFamily="34" charset="0"/>
              </a:rPr>
              <a:t>экономические кризисы, </a:t>
            </a:r>
          </a:p>
          <a:p>
            <a:pPr>
              <a:spcAft>
                <a:spcPts val="1200"/>
              </a:spcAft>
              <a:buFont typeface="Wingdings" pitchFamily="2" charset="2"/>
              <a:buChar char="Ø"/>
            </a:pPr>
            <a:r>
              <a:rPr lang="ru-RU" sz="2800" dirty="0" smtClean="0">
                <a:latin typeface="Arial" pitchFamily="34" charset="0"/>
                <a:cs typeface="Arial" pitchFamily="34" charset="0"/>
              </a:rPr>
              <a:t>экстремистская политическая борьба, </a:t>
            </a:r>
          </a:p>
          <a:p>
            <a:pPr>
              <a:spcAft>
                <a:spcPts val="1200"/>
              </a:spcAft>
              <a:buFont typeface="Wingdings" pitchFamily="2" charset="2"/>
              <a:buChar char="Ø"/>
            </a:pPr>
            <a:r>
              <a:rPr lang="ru-RU" sz="2800" dirty="0" smtClean="0">
                <a:latin typeface="Arial" pitchFamily="34" charset="0"/>
                <a:cs typeface="Arial" pitchFamily="34" charset="0"/>
              </a:rPr>
              <a:t>социальные взрывы, </a:t>
            </a:r>
          </a:p>
          <a:p>
            <a:pPr>
              <a:spcAft>
                <a:spcPts val="1200"/>
              </a:spcAft>
              <a:buFont typeface="Wingdings" pitchFamily="2" charset="2"/>
              <a:buChar char="Ø"/>
            </a:pPr>
            <a:r>
              <a:rPr lang="ru-RU" sz="2800" dirty="0" smtClean="0">
                <a:latin typeface="Arial" pitchFamily="34" charset="0"/>
                <a:cs typeface="Arial" pitchFamily="34" charset="0"/>
              </a:rPr>
              <a:t>национальные и религиозные конфликты, </a:t>
            </a:r>
          </a:p>
          <a:p>
            <a:pPr>
              <a:spcAft>
                <a:spcPts val="1200"/>
              </a:spcAft>
              <a:buFont typeface="Wingdings" pitchFamily="2" charset="2"/>
              <a:buChar char="Ø"/>
            </a:pPr>
            <a:r>
              <a:rPr lang="ru-RU" sz="2800" dirty="0" smtClean="0">
                <a:latin typeface="Arial" pitchFamily="34" charset="0"/>
                <a:cs typeface="Arial" pitchFamily="34" charset="0"/>
              </a:rPr>
              <a:t>противостояние разведок, </a:t>
            </a:r>
          </a:p>
          <a:p>
            <a:pPr>
              <a:spcAft>
                <a:spcPts val="1200"/>
              </a:spcAft>
              <a:buFont typeface="Wingdings" pitchFamily="2" charset="2"/>
              <a:buChar char="Ø"/>
            </a:pPr>
            <a:r>
              <a:rPr lang="ru-RU" sz="2800" dirty="0" smtClean="0">
                <a:latin typeface="Arial" pitchFamily="34" charset="0"/>
                <a:cs typeface="Arial" pitchFamily="34" charset="0"/>
              </a:rPr>
              <a:t>терроризм, </a:t>
            </a:r>
          </a:p>
          <a:p>
            <a:pPr>
              <a:spcAft>
                <a:spcPts val="1200"/>
              </a:spcAft>
              <a:buFont typeface="Wingdings" pitchFamily="2" charset="2"/>
              <a:buChar char="Ø"/>
            </a:pPr>
            <a:r>
              <a:rPr lang="ru-RU" sz="2800" dirty="0" smtClean="0">
                <a:latin typeface="Arial" pitchFamily="34" charset="0"/>
                <a:cs typeface="Arial" pitchFamily="34" charset="0"/>
              </a:rPr>
              <a:t>разгул уголовной преступности, </a:t>
            </a:r>
          </a:p>
          <a:p>
            <a:pPr>
              <a:spcAft>
                <a:spcPts val="1200"/>
              </a:spcAft>
              <a:buFont typeface="Wingdings" pitchFamily="2" charset="2"/>
              <a:buChar char="Ø"/>
            </a:pPr>
            <a:r>
              <a:rPr lang="ru-RU" sz="2800" dirty="0" smtClean="0">
                <a:latin typeface="Arial" pitchFamily="34" charset="0"/>
                <a:cs typeface="Arial" pitchFamily="34" charset="0"/>
              </a:rPr>
              <a:t>широкомасштабная коррупция и др.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51520" y="805935"/>
            <a:ext cx="8712968" cy="4893647"/>
          </a:xfrm>
          <a:prstGeom prst="rect">
            <a:avLst/>
          </a:prstGeom>
          <a:noFill/>
          <a:ln w="762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534988" indent="-534988" algn="just"/>
            <a:r>
              <a:rPr lang="ru-RU" sz="3200" b="1" i="1" dirty="0">
                <a:solidFill>
                  <a:srgbClr val="C00000"/>
                </a:solidFill>
                <a:latin typeface="Arial" pitchFamily="34" charset="0"/>
                <a:cs typeface="Arial" pitchFamily="34" charset="0"/>
              </a:rPr>
              <a:t>Чрезвычайная ситуация </a:t>
            </a:r>
            <a:r>
              <a:rPr lang="ru-RU" sz="2800" b="1" dirty="0">
                <a:latin typeface="Arial" pitchFamily="34" charset="0"/>
                <a:cs typeface="Arial" pitchFamily="34" charset="0"/>
              </a:rPr>
              <a:t>- </a:t>
            </a:r>
            <a:r>
              <a:rPr lang="ru-RU" sz="2800" dirty="0">
                <a:latin typeface="Arial" pitchFamily="34" charset="0"/>
                <a:cs typeface="Arial" pitchFamily="34" charset="0"/>
              </a:rPr>
              <a:t>это обстановка на определенной территории, сложившаяся в результате аварии, опасного природного явления, эпидемии, катастрофы, стихийного бедствия, применения современных средств поражения которые могут повлечь или повлекли за собой человеческие жертвы, ущерб здоровью людей или окружающей природной среде, значительные материальные потери и нарушение условий жизнедеятельности людей.</a:t>
            </a:r>
            <a:r>
              <a:rPr lang="ru-RU" sz="2800" b="1" dirty="0">
                <a:latin typeface="Arial" pitchFamily="34" charset="0"/>
                <a:cs typeface="Arial" pitchFamily="34" charset="0"/>
              </a:rPr>
              <a:t> </a:t>
            </a:r>
            <a:endParaRPr lang="ru-R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1815882"/>
          </a:xfrm>
          <a:prstGeom prst="rect">
            <a:avLst/>
          </a:prstGeom>
          <a:ln w="38100">
            <a:solidFill>
              <a:schemeClr val="tx2"/>
            </a:solidFill>
          </a:ln>
        </p:spPr>
        <p:txBody>
          <a:bodyPr wrap="square">
            <a:spAutoFit/>
          </a:bodyPr>
          <a:lstStyle/>
          <a:p>
            <a:pPr marL="534988" indent="-534988" algn="just"/>
            <a:r>
              <a:rPr lang="ru-RU" sz="2800" b="1" i="1" dirty="0" smtClean="0">
                <a:solidFill>
                  <a:srgbClr val="C00000"/>
                </a:solidFill>
                <a:latin typeface="Arial" pitchFamily="34" charset="0"/>
                <a:cs typeface="Arial" pitchFamily="34" charset="0"/>
              </a:rPr>
              <a:t>Бесконфликтные ЧС </a:t>
            </a:r>
            <a:r>
              <a:rPr lang="ru-RU" sz="2800" dirty="0" smtClean="0">
                <a:latin typeface="Arial" pitchFamily="34" charset="0"/>
                <a:cs typeface="Arial" pitchFamily="34" charset="0"/>
              </a:rPr>
              <a:t>могут быть классифицированы по значительному числу признаков, описывающих явления с различных сторон их природы и свойств</a:t>
            </a:r>
            <a:endParaRPr lang="ru-RU" sz="2800" dirty="0">
              <a:latin typeface="Arial" pitchFamily="34" charset="0"/>
              <a:cs typeface="Arial" pitchFamily="34" charset="0"/>
            </a:endParaRPr>
          </a:p>
        </p:txBody>
      </p:sp>
      <p:sp>
        <p:nvSpPr>
          <p:cNvPr id="3" name="Rectangle 2"/>
          <p:cNvSpPr/>
          <p:nvPr/>
        </p:nvSpPr>
        <p:spPr>
          <a:xfrm>
            <a:off x="1259632" y="2492896"/>
            <a:ext cx="7056784" cy="3693319"/>
          </a:xfrm>
          <a:prstGeom prst="rect">
            <a:avLst/>
          </a:prstGeom>
          <a:ln w="38100">
            <a:solidFill>
              <a:schemeClr val="tx2"/>
            </a:solidFill>
          </a:ln>
        </p:spPr>
        <p:txBody>
          <a:bodyPr wrap="square">
            <a:spAutoFit/>
          </a:bodyPr>
          <a:lstStyle/>
          <a:p>
            <a:r>
              <a:rPr lang="ru-RU" dirty="0" smtClean="0"/>
              <a:t> </a:t>
            </a:r>
          </a:p>
          <a:p>
            <a:r>
              <a:rPr lang="ru-RU" sz="2400" b="1" dirty="0" smtClean="0">
                <a:latin typeface="Arial" pitchFamily="34" charset="0"/>
                <a:cs typeface="Arial" pitchFamily="34" charset="0"/>
              </a:rPr>
              <a:t>По ведомственной принадлежности: </a:t>
            </a:r>
          </a:p>
          <a:p>
            <a:endParaRPr lang="ru-RU" sz="2400" b="1" dirty="0" smtClean="0">
              <a:latin typeface="Arial" pitchFamily="34" charset="0"/>
              <a:cs typeface="Arial" pitchFamily="34" charset="0"/>
            </a:endParaRPr>
          </a:p>
          <a:p>
            <a:pPr>
              <a:buFont typeface="Wingdings" pitchFamily="2" charset="2"/>
              <a:buChar char="Ø"/>
            </a:pPr>
            <a:r>
              <a:rPr lang="ru-RU" sz="2400" dirty="0" smtClean="0">
                <a:latin typeface="Arial" pitchFamily="34" charset="0"/>
                <a:cs typeface="Arial" pitchFamily="34" charset="0"/>
              </a:rPr>
              <a:t> в промышленности </a:t>
            </a:r>
          </a:p>
          <a:p>
            <a:pPr>
              <a:buFont typeface="Wingdings" pitchFamily="2" charset="2"/>
              <a:buChar char="Ø"/>
            </a:pPr>
            <a:r>
              <a:rPr lang="ru-RU" sz="2400" dirty="0" smtClean="0">
                <a:latin typeface="Arial" pitchFamily="34" charset="0"/>
                <a:cs typeface="Arial" pitchFamily="34" charset="0"/>
              </a:rPr>
              <a:t> в строительстве </a:t>
            </a:r>
          </a:p>
          <a:p>
            <a:pPr>
              <a:buFont typeface="Wingdings" pitchFamily="2" charset="2"/>
              <a:buChar char="Ø"/>
            </a:pPr>
            <a:r>
              <a:rPr lang="ru-RU" sz="2400" dirty="0" smtClean="0">
                <a:latin typeface="Arial" pitchFamily="34" charset="0"/>
                <a:cs typeface="Arial" pitchFamily="34" charset="0"/>
              </a:rPr>
              <a:t> на транспорте </a:t>
            </a:r>
          </a:p>
          <a:p>
            <a:pPr>
              <a:buFont typeface="Wingdings" pitchFamily="2" charset="2"/>
              <a:buChar char="Ø"/>
            </a:pPr>
            <a:r>
              <a:rPr lang="ru-RU" sz="2400" dirty="0" smtClean="0">
                <a:latin typeface="Arial" pitchFamily="34" charset="0"/>
                <a:cs typeface="Arial" pitchFamily="34" charset="0"/>
              </a:rPr>
              <a:t> в сельском хозяйстве </a:t>
            </a:r>
          </a:p>
          <a:p>
            <a:pPr>
              <a:buFont typeface="Wingdings" pitchFamily="2" charset="2"/>
              <a:buChar char="Ø"/>
            </a:pPr>
            <a:r>
              <a:rPr lang="ru-RU" sz="2400" dirty="0" smtClean="0">
                <a:latin typeface="Arial" pitchFamily="34" charset="0"/>
                <a:cs typeface="Arial" pitchFamily="34" charset="0"/>
              </a:rPr>
              <a:t> в лесном хозяйстве </a:t>
            </a:r>
          </a:p>
          <a:p>
            <a:pPr>
              <a:buFont typeface="Wingdings" pitchFamily="2" charset="2"/>
              <a:buChar char="Ø"/>
            </a:pPr>
            <a:r>
              <a:rPr lang="ru-RU" sz="2400" dirty="0" smtClean="0">
                <a:latin typeface="Arial" pitchFamily="34" charset="0"/>
                <a:cs typeface="Arial" pitchFamily="34" charset="0"/>
              </a:rPr>
              <a:t> в системах телекоммуникаций </a:t>
            </a:r>
          </a:p>
          <a:p>
            <a:pPr>
              <a:buFont typeface="Wingdings" pitchFamily="2" charset="2"/>
              <a:buChar char="Ø"/>
            </a:pPr>
            <a:r>
              <a:rPr lang="ru-RU" sz="2400" dirty="0" smtClean="0">
                <a:latin typeface="Arial" pitchFamily="34" charset="0"/>
                <a:cs typeface="Arial" pitchFamily="34" charset="0"/>
              </a:rPr>
              <a:t> в жилищно-коммунальной сфере и т.д.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498080" cy="725470"/>
          </a:xfrm>
        </p:spPr>
        <p:txBody>
          <a:bodyPr>
            <a:noAutofit/>
          </a:bodyPr>
          <a:lstStyle/>
          <a:p>
            <a:pPr algn="ctr" eaLnBrk="1" fontAlgn="auto" hangingPunct="1">
              <a:spcAft>
                <a:spcPts val="0"/>
              </a:spcAft>
              <a:defRPr/>
            </a:pPr>
            <a:r>
              <a:rPr lang="ru-RU" sz="4000" b="1" i="1" dirty="0" smtClean="0">
                <a:latin typeface="Arial" pitchFamily="34" charset="0"/>
                <a:cs typeface="Arial" pitchFamily="34" charset="0"/>
              </a:rPr>
              <a:t>Классификации чрезвычайных ситуаций</a:t>
            </a:r>
            <a:endParaRPr lang="ru-RU" sz="4000" b="1" i="1" dirty="0">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827584" y="1844824"/>
          <a:ext cx="7499350" cy="474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498080" cy="796908"/>
          </a:xfrm>
        </p:spPr>
        <p:txBody>
          <a:bodyPr>
            <a:noAutofit/>
          </a:bodyPr>
          <a:lstStyle/>
          <a:p>
            <a:pPr algn="ctr" eaLnBrk="1" fontAlgn="auto" hangingPunct="1">
              <a:spcAft>
                <a:spcPts val="0"/>
              </a:spcAft>
              <a:defRPr/>
            </a:pPr>
            <a:r>
              <a:rPr lang="ru-RU" sz="4000" b="1" i="1" dirty="0" smtClean="0">
                <a:solidFill>
                  <a:srgbClr val="C00000"/>
                </a:solidFill>
                <a:latin typeface="Arial" pitchFamily="34" charset="0"/>
                <a:cs typeface="Arial" pitchFamily="34" charset="0"/>
              </a:rPr>
              <a:t>Классификация чрезвычайных ситуаций</a:t>
            </a:r>
            <a:endParaRPr lang="ru-RU" sz="4000" b="1" i="1" dirty="0">
              <a:solidFill>
                <a:srgbClr val="C00000"/>
              </a:solidFill>
              <a:latin typeface="Arial" pitchFamily="34" charset="0"/>
              <a:cs typeface="Arial" pitchFamily="34" charset="0"/>
            </a:endParaRPr>
          </a:p>
        </p:txBody>
      </p:sp>
      <p:sp>
        <p:nvSpPr>
          <p:cNvPr id="8" name="Содержимое 7"/>
          <p:cNvSpPr>
            <a:spLocks noGrp="1"/>
          </p:cNvSpPr>
          <p:nvPr>
            <p:ph idx="1"/>
          </p:nvPr>
        </p:nvSpPr>
        <p:spPr>
          <a:xfrm>
            <a:off x="2571736" y="3929066"/>
            <a:ext cx="2136260" cy="1000132"/>
          </a:xfrm>
          <a:solidFill>
            <a:schemeClr val="bg1"/>
          </a:solidFill>
          <a:ln w="57150">
            <a:solidFill>
              <a:schemeClr val="accent2"/>
            </a:solidFill>
            <a:miter lim="800000"/>
            <a:headEnd/>
            <a:tailEnd/>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eaLnBrk="1" fontAlgn="auto" hangingPunct="1">
              <a:spcAft>
                <a:spcPts val="0"/>
              </a:spcAft>
              <a:buFont typeface="Wingdings 2"/>
              <a:buNone/>
              <a:defRPr/>
            </a:pPr>
            <a:r>
              <a:rPr lang="ru-RU" sz="2200" b="1" dirty="0" smtClean="0">
                <a:latin typeface="Arial" pitchFamily="34" charset="0"/>
                <a:cs typeface="Arial" pitchFamily="34" charset="0"/>
              </a:rPr>
              <a:t>Природные</a:t>
            </a:r>
            <a:r>
              <a:rPr lang="ru-RU" sz="2200" dirty="0" smtClean="0">
                <a:latin typeface="Arial" pitchFamily="34" charset="0"/>
                <a:cs typeface="Arial" pitchFamily="34" charset="0"/>
              </a:rPr>
              <a:t> </a:t>
            </a:r>
          </a:p>
          <a:p>
            <a:pPr algn="ctr" eaLnBrk="1" fontAlgn="auto" hangingPunct="1">
              <a:spcAft>
                <a:spcPts val="0"/>
              </a:spcAft>
              <a:buFont typeface="Wingdings 2"/>
              <a:buNone/>
              <a:defRPr/>
            </a:pPr>
            <a:r>
              <a:rPr lang="ru-RU" sz="2200" dirty="0" smtClean="0">
                <a:latin typeface="Arial" pitchFamily="34" charset="0"/>
                <a:cs typeface="Arial" pitchFamily="34" charset="0"/>
              </a:rPr>
              <a:t>30%</a:t>
            </a:r>
            <a:endParaRPr lang="ru-RU" sz="2200" dirty="0">
              <a:latin typeface="Arial" pitchFamily="34" charset="0"/>
              <a:cs typeface="Arial" pitchFamily="34" charset="0"/>
            </a:endParaRPr>
          </a:p>
        </p:txBody>
      </p:sp>
      <p:sp>
        <p:nvSpPr>
          <p:cNvPr id="6" name="Прямоугольник 5"/>
          <p:cNvSpPr/>
          <p:nvPr/>
        </p:nvSpPr>
        <p:spPr>
          <a:xfrm>
            <a:off x="4169129" y="1604414"/>
            <a:ext cx="2214578" cy="857256"/>
          </a:xfrm>
          <a:prstGeom prst="rect">
            <a:avLst/>
          </a:prstGeom>
          <a:effectLst>
            <a:outerShdw blurRad="50800" dist="38100" dir="10800000" algn="r" rotWithShape="0">
              <a:prstClr val="black">
                <a:alpha val="40000"/>
              </a:prstClr>
            </a:outerShdw>
          </a:effectLst>
          <a:scene3d>
            <a:camera prst="orthographicFront" fov="0">
              <a:rot lat="0" lon="0" rev="0"/>
            </a:camera>
            <a:lightRig rig="brightRoom" dir="tl">
              <a:rot lat="0" lon="0" rev="5400000"/>
            </a:lightRig>
          </a:scene3d>
          <a:sp3d contourW="12700">
            <a:bevelT w="25400" h="50800" prst="convex"/>
            <a:contourClr>
              <a:schemeClr val="accent2"/>
            </a:contourClr>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000" b="1" dirty="0"/>
              <a:t>Характер источника</a:t>
            </a:r>
          </a:p>
        </p:txBody>
      </p:sp>
      <p:sp>
        <p:nvSpPr>
          <p:cNvPr id="9" name="Прямоугольник 8"/>
          <p:cNvSpPr/>
          <p:nvPr/>
        </p:nvSpPr>
        <p:spPr>
          <a:xfrm>
            <a:off x="5572132" y="4000504"/>
            <a:ext cx="2214578" cy="857256"/>
          </a:xfrm>
          <a:prstGeom prst="rect">
            <a:avLst/>
          </a:prstGeom>
          <a:solidFill>
            <a:schemeClr val="bg1"/>
          </a:solidFill>
          <a:ln w="5715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200" b="1" dirty="0">
                <a:latin typeface="Arial" pitchFamily="34" charset="0"/>
                <a:cs typeface="Arial" pitchFamily="34" charset="0"/>
              </a:rPr>
              <a:t>Биолого-социальные</a:t>
            </a:r>
          </a:p>
        </p:txBody>
      </p:sp>
      <p:sp>
        <p:nvSpPr>
          <p:cNvPr id="10" name="Прямоугольник 9"/>
          <p:cNvSpPr/>
          <p:nvPr/>
        </p:nvSpPr>
        <p:spPr>
          <a:xfrm>
            <a:off x="6572264" y="2714620"/>
            <a:ext cx="2392224" cy="857256"/>
          </a:xfrm>
          <a:prstGeom prst="rect">
            <a:avLst/>
          </a:prstGeom>
          <a:solidFill>
            <a:schemeClr val="bg1"/>
          </a:solidFill>
          <a:ln w="5715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200" b="1" dirty="0">
                <a:latin typeface="Arial" pitchFamily="34" charset="0"/>
                <a:cs typeface="Arial" pitchFamily="34" charset="0"/>
              </a:rPr>
              <a:t>Экологические</a:t>
            </a:r>
          </a:p>
        </p:txBody>
      </p:sp>
      <p:sp>
        <p:nvSpPr>
          <p:cNvPr id="11" name="Прямоугольник 10"/>
          <p:cNvSpPr/>
          <p:nvPr/>
        </p:nvSpPr>
        <p:spPr>
          <a:xfrm>
            <a:off x="1259632" y="2571744"/>
            <a:ext cx="2383674" cy="1000132"/>
          </a:xfrm>
          <a:prstGeom prst="rect">
            <a:avLst/>
          </a:prstGeom>
          <a:solidFill>
            <a:schemeClr val="bg1"/>
          </a:solidFill>
          <a:ln w="5715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200" b="1" dirty="0">
                <a:latin typeface="Arial" pitchFamily="34" charset="0"/>
                <a:cs typeface="Arial" pitchFamily="34" charset="0"/>
              </a:rPr>
              <a:t>Техногенные</a:t>
            </a:r>
            <a:r>
              <a:rPr lang="ru-RU" sz="2200" dirty="0">
                <a:latin typeface="Arial" pitchFamily="34" charset="0"/>
                <a:cs typeface="Arial" pitchFamily="34" charset="0"/>
              </a:rPr>
              <a:t> (антропогенные) 70%</a:t>
            </a:r>
          </a:p>
        </p:txBody>
      </p:sp>
      <p:sp>
        <p:nvSpPr>
          <p:cNvPr id="12" name="Прямоугольник 11"/>
          <p:cNvSpPr/>
          <p:nvPr/>
        </p:nvSpPr>
        <p:spPr>
          <a:xfrm>
            <a:off x="4143372" y="5429264"/>
            <a:ext cx="2214578" cy="857256"/>
          </a:xfrm>
          <a:prstGeom prst="rect">
            <a:avLst/>
          </a:prstGeom>
          <a:solidFill>
            <a:schemeClr val="bg1"/>
          </a:solidFill>
          <a:ln w="5715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200" b="1" dirty="0">
                <a:latin typeface="Arial" pitchFamily="34" charset="0"/>
                <a:cs typeface="Arial" pitchFamily="34" charset="0"/>
              </a:rPr>
              <a:t>Военно-политические</a:t>
            </a:r>
          </a:p>
        </p:txBody>
      </p:sp>
      <p:cxnSp>
        <p:nvCxnSpPr>
          <p:cNvPr id="14" name="Прямая со стрелкой 13"/>
          <p:cNvCxnSpPr/>
          <p:nvPr/>
        </p:nvCxnSpPr>
        <p:spPr>
          <a:xfrm rot="10800000" flipV="1">
            <a:off x="3643313" y="2500313"/>
            <a:ext cx="1571625" cy="500062"/>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3857626" y="2571750"/>
            <a:ext cx="1428750" cy="128587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3768725" y="3946526"/>
            <a:ext cx="2928937" cy="36512"/>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6200000" flipH="1">
            <a:off x="5197475" y="2517776"/>
            <a:ext cx="1500187" cy="1465262"/>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214938" y="2500313"/>
            <a:ext cx="1357312" cy="642937"/>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par>
                                <p:cTn id="42" presetID="22" presetClass="entr" presetSubtype="1"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2" presetClass="entr" presetSubtype="1"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95536" y="1844824"/>
            <a:ext cx="8316416" cy="4093428"/>
          </a:xfrm>
          <a:prstGeom prst="rect">
            <a:avLst/>
          </a:prstGeom>
          <a:noFill/>
          <a:ln w="57150">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algn="just" defTabSz="914400" rtl="0" eaLnBrk="1" fontAlgn="base" latinLnBrk="0" hangingPunct="1">
              <a:lnSpc>
                <a:spcPct val="100000"/>
              </a:lnSpc>
              <a:spcBef>
                <a:spcPts val="1200"/>
              </a:spcBef>
              <a:spcAft>
                <a:spcPct val="0"/>
              </a:spcAft>
              <a:buClrTx/>
              <a:buSzTx/>
              <a:buFontTx/>
              <a:buAutoNum type="arabicParenR"/>
              <a:tabLst>
                <a:tab pos="914400"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Человеческий фактор</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ошибки при проектировании, строительстве, эксплуатации, некомпетентность, несоответствие и пр</a:t>
            </a:r>
            <a:r>
              <a:rPr lang="ru-RU" sz="2000" dirty="0" smtClean="0">
                <a:latin typeface="Arial" pitchFamily="34" charset="0"/>
                <a:ea typeface="Times New Roman" pitchFamily="18" charset="0"/>
                <a:cs typeface="Arial" pitchFamily="34" charset="0"/>
              </a:rPr>
              <a:t>. Д</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60 % аварий происходят благодаря ошибочным действиям людей.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R="0" lvl="1" indent="-457200" algn="just" defTabSz="914400" rtl="0" eaLnBrk="0" fontAlgn="base" latinLnBrk="0" hangingPunct="0">
              <a:lnSpc>
                <a:spcPct val="100000"/>
              </a:lnSpc>
              <a:spcBef>
                <a:spcPts val="1200"/>
              </a:spcBef>
              <a:spcAft>
                <a:spcPct val="0"/>
              </a:spcAft>
              <a:buClrTx/>
              <a:buSzTx/>
              <a:buFontTx/>
              <a:buAutoNum type="arabicParenR"/>
              <a:tabLst>
                <a:tab pos="914400"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Экономические</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недостаток средств на модернизацию производства, на внедрение систем защиты и аварийного отключения, на поддержание дисциплины и соответствующую охрану потенциально опасных объектов.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R="0" lvl="1" indent="-457200" algn="just" defTabSz="914400" rtl="0" eaLnBrk="0" fontAlgn="base" latinLnBrk="0" hangingPunct="0">
              <a:lnSpc>
                <a:spcPct val="100000"/>
              </a:lnSpc>
              <a:spcBef>
                <a:spcPts val="1200"/>
              </a:spcBef>
              <a:spcAft>
                <a:spcPct val="0"/>
              </a:spcAft>
              <a:buClrTx/>
              <a:buSzTx/>
              <a:buFontTx/>
              <a:buAutoNum type="arabicParenR"/>
              <a:tabLst>
                <a:tab pos="914400"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Природные – погодные и географические</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различные ОПЯ, инициирующие техногенные аварии, внешние природные факторы (плохие погодные условия), приводящие к старению или коррозии материалов, конструкций или сооружений и пр.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07503" y="116632"/>
            <a:ext cx="8856985" cy="1323439"/>
          </a:xfrm>
          <a:prstGeom prst="rect">
            <a:avLst/>
          </a:prstGeom>
        </p:spPr>
        <p:txBody>
          <a:bodyPr wrap="square">
            <a:spAutoFit/>
          </a:bodyPr>
          <a:lstStyle/>
          <a:p>
            <a:pPr algn="ctr"/>
            <a:r>
              <a:rPr lang="ru-RU" sz="4000" b="1" i="1" dirty="0" smtClean="0">
                <a:solidFill>
                  <a:srgbClr val="C00000"/>
                </a:solidFill>
                <a:latin typeface="Arial" pitchFamily="34" charset="0"/>
                <a:cs typeface="Arial" pitchFamily="34" charset="0"/>
              </a:rPr>
              <a:t>Техногенные ЧС. Основные причины</a:t>
            </a:r>
            <a:endParaRPr lang="ru-RU"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20688"/>
            <a:ext cx="8686800" cy="2647181"/>
          </a:xfrm>
          <a:ln w="76200">
            <a:solidFill>
              <a:schemeClr val="accent1"/>
            </a:solidFill>
          </a:ln>
        </p:spPr>
        <p:txBody>
          <a:bodyPr>
            <a:normAutofit lnSpcReduction="10000"/>
          </a:bodyPr>
          <a:lstStyle/>
          <a:p>
            <a:pPr algn="just" eaLnBrk="1" fontAlgn="auto" hangingPunct="1">
              <a:spcAft>
                <a:spcPts val="0"/>
              </a:spcAft>
              <a:buNone/>
              <a:defRPr/>
            </a:pPr>
            <a:r>
              <a:rPr lang="ru-RU" b="1" dirty="0" smtClean="0"/>
              <a:t>Техногенная катастрофа –</a:t>
            </a:r>
            <a:r>
              <a:rPr lang="ru-RU" dirty="0" smtClean="0"/>
              <a:t> </a:t>
            </a:r>
            <a:r>
              <a:rPr lang="ru-RU" sz="2800" dirty="0" smtClean="0"/>
              <a:t>крупная авария, повлекшая за собой человеческие жертвы, ущерб здоровью людей, разрушение либо уничтожение объектов, материальных ценностей в значительных размерах, а также приведшая к серьезному ущербу ОПС.</a:t>
            </a:r>
          </a:p>
          <a:p>
            <a:pPr eaLnBrk="1" fontAlgn="auto" hangingPunct="1">
              <a:spcAft>
                <a:spcPts val="0"/>
              </a:spcAft>
              <a:buFont typeface="Wingdings 2"/>
              <a:buChar char=""/>
              <a:defRPr/>
            </a:pPr>
            <a:endParaRPr lang="ru-RU" dirty="0"/>
          </a:p>
        </p:txBody>
      </p:sp>
      <p:pic>
        <p:nvPicPr>
          <p:cNvPr id="23554" name="Picture 2" descr="Картинки по запросу техногенная катастрофа"/>
          <p:cNvPicPr>
            <a:picLocks noChangeAspect="1" noChangeArrowheads="1"/>
          </p:cNvPicPr>
          <p:nvPr/>
        </p:nvPicPr>
        <p:blipFill>
          <a:blip r:embed="rId2" cstate="print"/>
          <a:srcRect/>
          <a:stretch>
            <a:fillRect/>
          </a:stretch>
        </p:blipFill>
        <p:spPr bwMode="auto">
          <a:xfrm>
            <a:off x="2555776" y="3554981"/>
            <a:ext cx="4400402" cy="33030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23528" y="1268760"/>
            <a:ext cx="8496944" cy="2246769"/>
          </a:xfrm>
          <a:prstGeom prst="rect">
            <a:avLst/>
          </a:prstGeom>
          <a:noFill/>
          <a:ln w="57150">
            <a:solidFill>
              <a:schemeClr val="accent1"/>
            </a:solidFill>
            <a:miter lim="800000"/>
            <a:headEnd/>
            <a:tailEnd/>
          </a:ln>
          <a:effectLst/>
        </p:spPr>
        <p:txBody>
          <a:bodyPr wrap="square" anchor="ctr">
            <a:spAutoFit/>
          </a:bodyPr>
          <a:lstStyle/>
          <a:p>
            <a:pPr algn="just"/>
            <a:r>
              <a:rPr lang="ru-RU" sz="2800" dirty="0">
                <a:latin typeface="Arial" pitchFamily="34" charset="0"/>
                <a:cs typeface="Arial" pitchFamily="34" charset="0"/>
              </a:rPr>
              <a:t>экстремальное событие техногенного происхождения на производстве, повлекшее за собой выход из строя, повреждение и разрушение технических устройств и человеческие жертвы.</a:t>
            </a:r>
          </a:p>
        </p:txBody>
      </p:sp>
      <p:sp>
        <p:nvSpPr>
          <p:cNvPr id="23557" name="Text Box 5"/>
          <p:cNvSpPr txBox="1">
            <a:spLocks noChangeArrowheads="1"/>
          </p:cNvSpPr>
          <p:nvPr/>
        </p:nvSpPr>
        <p:spPr bwMode="auto">
          <a:xfrm>
            <a:off x="611560" y="188640"/>
            <a:ext cx="7848872" cy="769441"/>
          </a:xfrm>
          <a:prstGeom prst="rect">
            <a:avLst/>
          </a:prstGeom>
          <a:noFill/>
          <a:ln w="9525">
            <a:noFill/>
            <a:miter lim="800000"/>
            <a:headEnd/>
            <a:tailEnd/>
          </a:ln>
          <a:effectLst/>
        </p:spPr>
        <p:txBody>
          <a:bodyPr wrap="square">
            <a:spAutoFit/>
          </a:bodyPr>
          <a:lstStyle/>
          <a:p>
            <a:pPr algn="ctr"/>
            <a:r>
              <a:rPr lang="ru-RU" sz="4400" b="1" i="1" dirty="0">
                <a:solidFill>
                  <a:srgbClr val="C00000"/>
                </a:solidFill>
                <a:latin typeface="Arial" pitchFamily="34" charset="0"/>
                <a:cs typeface="Arial" pitchFamily="34" charset="0"/>
              </a:rPr>
              <a:t>Производственная авария</a:t>
            </a:r>
          </a:p>
        </p:txBody>
      </p:sp>
      <p:pic>
        <p:nvPicPr>
          <p:cNvPr id="6146" name="Picture 2" descr="Картинки по запросу Производственная авария"/>
          <p:cNvPicPr>
            <a:picLocks noChangeAspect="1" noChangeArrowheads="1"/>
          </p:cNvPicPr>
          <p:nvPr/>
        </p:nvPicPr>
        <p:blipFill>
          <a:blip r:embed="rId2" cstate="print"/>
          <a:srcRect/>
          <a:stretch>
            <a:fillRect/>
          </a:stretch>
        </p:blipFill>
        <p:spPr bwMode="auto">
          <a:xfrm>
            <a:off x="1979712" y="3645024"/>
            <a:ext cx="5276850"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checkerboard(across)">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95536" y="1268760"/>
            <a:ext cx="8568952" cy="2246769"/>
          </a:xfrm>
          <a:prstGeom prst="rect">
            <a:avLst/>
          </a:prstGeom>
          <a:noFill/>
          <a:ln w="57150">
            <a:solidFill>
              <a:schemeClr val="accent1"/>
            </a:solidFill>
            <a:miter lim="800000"/>
            <a:headEnd/>
            <a:tailEnd/>
          </a:ln>
          <a:effectLst/>
        </p:spPr>
        <p:txBody>
          <a:bodyPr wrap="square" anchor="ctr">
            <a:spAutoFit/>
          </a:bodyPr>
          <a:lstStyle/>
          <a:p>
            <a:pPr algn="just"/>
            <a:r>
              <a:rPr lang="ru-RU" sz="2800" dirty="0">
                <a:latin typeface="Arial" pitchFamily="34" charset="0"/>
                <a:cs typeface="Arial" pitchFamily="34" charset="0"/>
              </a:rPr>
              <a:t>экстремальное событие на транспорте техногенного происхождения или являющееся следствием случайных внешних воздействий, повлекшее за собой повреждение транспортных средств и человеческие жертвы.</a:t>
            </a:r>
          </a:p>
        </p:txBody>
      </p:sp>
      <p:sp>
        <p:nvSpPr>
          <p:cNvPr id="24581" name="Text Box 5"/>
          <p:cNvSpPr txBox="1">
            <a:spLocks noChangeArrowheads="1"/>
          </p:cNvSpPr>
          <p:nvPr/>
        </p:nvSpPr>
        <p:spPr bwMode="auto">
          <a:xfrm>
            <a:off x="1331640" y="260648"/>
            <a:ext cx="6493444" cy="769441"/>
          </a:xfrm>
          <a:prstGeom prst="rect">
            <a:avLst/>
          </a:prstGeom>
          <a:noFill/>
          <a:ln w="9525">
            <a:noFill/>
            <a:miter lim="800000"/>
            <a:headEnd/>
            <a:tailEnd/>
          </a:ln>
          <a:effectLst/>
        </p:spPr>
        <p:txBody>
          <a:bodyPr wrap="none">
            <a:spAutoFit/>
          </a:bodyPr>
          <a:lstStyle/>
          <a:p>
            <a:pPr algn="ctr"/>
            <a:r>
              <a:rPr lang="ru-RU" sz="4400" b="1" i="1" dirty="0">
                <a:solidFill>
                  <a:srgbClr val="C00000"/>
                </a:solidFill>
                <a:latin typeface="Arial" pitchFamily="34" charset="0"/>
                <a:cs typeface="Arial" pitchFamily="34" charset="0"/>
              </a:rPr>
              <a:t>Транспортная авария</a:t>
            </a:r>
          </a:p>
        </p:txBody>
      </p:sp>
      <p:pic>
        <p:nvPicPr>
          <p:cNvPr id="5122" name="Picture 2" descr="Картинки по запросу Транспортная авария"/>
          <p:cNvPicPr>
            <a:picLocks noChangeAspect="1" noChangeArrowheads="1"/>
          </p:cNvPicPr>
          <p:nvPr/>
        </p:nvPicPr>
        <p:blipFill>
          <a:blip r:embed="rId2" cstate="print"/>
          <a:srcRect/>
          <a:stretch>
            <a:fillRect/>
          </a:stretch>
        </p:blipFill>
        <p:spPr bwMode="auto">
          <a:xfrm>
            <a:off x="1979712" y="3645024"/>
            <a:ext cx="5371087" cy="3024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ppt_x</p:attrName>
                                        </p:attrNameLst>
                                      </p:cBhvr>
                                      <p:tavLst>
                                        <p:tav tm="0">
                                          <p:val>
                                            <p:strVal val="#ppt_x-.2"/>
                                          </p:val>
                                        </p:tav>
                                        <p:tav tm="100000">
                                          <p:val>
                                            <p:strVal val="#ppt_x"/>
                                          </p:val>
                                        </p:tav>
                                      </p:tavLst>
                                    </p:anim>
                                    <p:anim calcmode="lin" valueType="num">
                                      <p:cBhvr>
                                        <p:cTn id="8"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1"/>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p:cTn id="13" dur="1000" fill="hold"/>
                                        <p:tgtEl>
                                          <p:spTgt spid="24580"/>
                                        </p:tgtEl>
                                        <p:attrNameLst>
                                          <p:attrName>ppt_x</p:attrName>
                                        </p:attrNameLst>
                                      </p:cBhvr>
                                      <p:tavLst>
                                        <p:tav tm="0">
                                          <p:val>
                                            <p:strVal val="#ppt_x-.2"/>
                                          </p:val>
                                        </p:tav>
                                        <p:tav tm="100000">
                                          <p:val>
                                            <p:strVal val="#ppt_x"/>
                                          </p:val>
                                        </p:tav>
                                      </p:tavLst>
                                    </p:anim>
                                    <p:anim calcmode="lin" valueType="num">
                                      <p:cBhvr>
                                        <p:cTn id="14"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568952" cy="4493538"/>
          </a:xfrm>
          <a:prstGeom prst="rect">
            <a:avLst/>
          </a:prstGeom>
          <a:ln w="57150">
            <a:solidFill>
              <a:schemeClr val="accent1"/>
            </a:solidFill>
          </a:ln>
        </p:spPr>
        <p:txBody>
          <a:bodyPr wrap="square">
            <a:spAutoFit/>
          </a:bodyPr>
          <a:lstStyle/>
          <a:p>
            <a:pPr marL="449263" indent="-449263" algn="just"/>
            <a:r>
              <a:rPr lang="ru-RU" sz="2600" b="1" i="1" dirty="0" smtClean="0">
                <a:solidFill>
                  <a:srgbClr val="C00000"/>
                </a:solidFill>
                <a:latin typeface="Arial" pitchFamily="34" charset="0"/>
                <a:cs typeface="Arial" pitchFamily="34" charset="0"/>
              </a:rPr>
              <a:t>Предаварийная ситуация </a:t>
            </a:r>
            <a:r>
              <a:rPr lang="ru-RU" sz="2600" dirty="0" smtClean="0">
                <a:latin typeface="Arial" pitchFamily="34" charset="0"/>
                <a:cs typeface="Arial" pitchFamily="34" charset="0"/>
              </a:rPr>
              <a:t>- ситуация, при которой отклонение от норм технологического режима, или состояние оборудования приводит к выходу за предаварийные граничные значения и вызывает срабатывание системы противоаварийной защиты, предотвращая развитие аварийной ситуации</a:t>
            </a:r>
          </a:p>
          <a:p>
            <a:pPr marL="449263" indent="-449263" algn="just"/>
            <a:endParaRPr lang="ru-RU" sz="2600" dirty="0" smtClean="0">
              <a:latin typeface="Arial" pitchFamily="34" charset="0"/>
              <a:cs typeface="Arial" pitchFamily="34" charset="0"/>
            </a:endParaRPr>
          </a:p>
          <a:p>
            <a:pPr marL="449263" indent="-449263" algn="just"/>
            <a:r>
              <a:rPr lang="ru-RU" sz="2600" b="1" i="1" dirty="0" smtClean="0">
                <a:solidFill>
                  <a:srgbClr val="C00000"/>
                </a:solidFill>
                <a:latin typeface="Arial" pitchFamily="34" charset="0"/>
                <a:cs typeface="Arial" pitchFamily="34" charset="0"/>
              </a:rPr>
              <a:t>Инцидент</a:t>
            </a:r>
            <a:r>
              <a:rPr lang="ru-RU" sz="2600" dirty="0" smtClean="0">
                <a:latin typeface="Arial" pitchFamily="34" charset="0"/>
                <a:cs typeface="Arial" pitchFamily="34" charset="0"/>
              </a:rPr>
              <a:t> - предаварийная ситуация, отказ или повреждение технических устройств, применяемых на опасном производственном объекте, не приведшие к аварии</a:t>
            </a:r>
            <a:endParaRPr lang="ru-RU" sz="26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noAutofit/>
          </a:bodyPr>
          <a:lstStyle/>
          <a:p>
            <a:pPr algn="ctr" eaLnBrk="1" fontAlgn="auto" hangingPunct="1">
              <a:spcAft>
                <a:spcPts val="0"/>
              </a:spcAft>
              <a:defRPr/>
            </a:pPr>
            <a:r>
              <a:rPr lang="ru-RU" sz="3600" b="1" i="1" dirty="0" smtClean="0">
                <a:solidFill>
                  <a:srgbClr val="C00000"/>
                </a:solidFill>
                <a:latin typeface="Arial" pitchFamily="34" charset="0"/>
                <a:cs typeface="Arial" pitchFamily="34" charset="0"/>
              </a:rPr>
              <a:t>Классификация ЧС техногенного характера</a:t>
            </a:r>
            <a:endParaRPr lang="ru-RU" sz="3600" b="1" i="1" dirty="0">
              <a:solidFill>
                <a:srgbClr val="C00000"/>
              </a:solidFill>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785786" y="1285860"/>
          <a:ext cx="7715304" cy="521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pPr>
              <a:defRPr/>
            </a:pPr>
            <a:fld id="{EA24A4D4-3A5F-4D80-8CF2-20E3AF209013}" type="slidenum">
              <a:rPr lang="ru-RU"/>
              <a:pPr>
                <a:defRPr/>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489AF0F-54DA-4083-9222-C55D26FCBFC8}"/>
                                            </p:graphicEl>
                                          </p:spTgt>
                                        </p:tgtEl>
                                        <p:attrNameLst>
                                          <p:attrName>style.visibility</p:attrName>
                                        </p:attrNameLst>
                                      </p:cBhvr>
                                      <p:to>
                                        <p:strVal val="visible"/>
                                      </p:to>
                                    </p:set>
                                    <p:anim calcmode="lin" valueType="num">
                                      <p:cBhvr additive="base">
                                        <p:cTn id="7" dur="3000" fill="hold"/>
                                        <p:tgtEl>
                                          <p:spTgt spid="4">
                                            <p:graphicEl>
                                              <a:dgm id="{0489AF0F-54DA-4083-9222-C55D26FCBFC8}"/>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graphicEl>
                                              <a:dgm id="{0489AF0F-54DA-4083-9222-C55D26FCBFC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E76E1DD-FC79-47CE-A138-91DA21D73C4C}"/>
                                            </p:graphicEl>
                                          </p:spTgt>
                                        </p:tgtEl>
                                        <p:attrNameLst>
                                          <p:attrName>style.visibility</p:attrName>
                                        </p:attrNameLst>
                                      </p:cBhvr>
                                      <p:to>
                                        <p:strVal val="visible"/>
                                      </p:to>
                                    </p:set>
                                    <p:anim calcmode="lin" valueType="num">
                                      <p:cBhvr additive="base">
                                        <p:cTn id="13" dur="3000" fill="hold"/>
                                        <p:tgtEl>
                                          <p:spTgt spid="4">
                                            <p:graphicEl>
                                              <a:dgm id="{4E76E1DD-FC79-47CE-A138-91DA21D73C4C}"/>
                                            </p:graphic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graphicEl>
                                              <a:dgm id="{4E76E1DD-FC79-47CE-A138-91DA21D73C4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2F204DBA-9FC4-4FAF-805D-26B7269CD73F}"/>
                                            </p:graphicEl>
                                          </p:spTgt>
                                        </p:tgtEl>
                                        <p:attrNameLst>
                                          <p:attrName>style.visibility</p:attrName>
                                        </p:attrNameLst>
                                      </p:cBhvr>
                                      <p:to>
                                        <p:strVal val="visible"/>
                                      </p:to>
                                    </p:set>
                                    <p:anim calcmode="lin" valueType="num">
                                      <p:cBhvr additive="base">
                                        <p:cTn id="19" dur="3000" fill="hold"/>
                                        <p:tgtEl>
                                          <p:spTgt spid="4">
                                            <p:graphicEl>
                                              <a:dgm id="{2F204DBA-9FC4-4FAF-805D-26B7269CD73F}"/>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graphicEl>
                                              <a:dgm id="{2F204DBA-9FC4-4FAF-805D-26B7269CD73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F02D4378-4C11-4E0F-8C0D-EB0AB74D3B75}"/>
                                            </p:graphicEl>
                                          </p:spTgt>
                                        </p:tgtEl>
                                        <p:attrNameLst>
                                          <p:attrName>style.visibility</p:attrName>
                                        </p:attrNameLst>
                                      </p:cBhvr>
                                      <p:to>
                                        <p:strVal val="visible"/>
                                      </p:to>
                                    </p:set>
                                    <p:anim calcmode="lin" valueType="num">
                                      <p:cBhvr additive="base">
                                        <p:cTn id="25" dur="3000" fill="hold"/>
                                        <p:tgtEl>
                                          <p:spTgt spid="4">
                                            <p:graphicEl>
                                              <a:dgm id="{F02D4378-4C11-4E0F-8C0D-EB0AB74D3B75}"/>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graphicEl>
                                              <a:dgm id="{F02D4378-4C11-4E0F-8C0D-EB0AB74D3B7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4412E42-637A-44A7-87AC-96E30405200E}"/>
                                            </p:graphicEl>
                                          </p:spTgt>
                                        </p:tgtEl>
                                        <p:attrNameLst>
                                          <p:attrName>style.visibility</p:attrName>
                                        </p:attrNameLst>
                                      </p:cBhvr>
                                      <p:to>
                                        <p:strVal val="visible"/>
                                      </p:to>
                                    </p:set>
                                    <p:anim calcmode="lin" valueType="num">
                                      <p:cBhvr additive="base">
                                        <p:cTn id="31" dur="3000" fill="hold"/>
                                        <p:tgtEl>
                                          <p:spTgt spid="4">
                                            <p:graphicEl>
                                              <a:dgm id="{34412E42-637A-44A7-87AC-96E30405200E}"/>
                                            </p:graphic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graphicEl>
                                              <a:dgm id="{34412E42-637A-44A7-87AC-96E30405200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92ED551D-8CD9-4E3B-BA69-5BBF60318A6A}"/>
                                            </p:graphicEl>
                                          </p:spTgt>
                                        </p:tgtEl>
                                        <p:attrNameLst>
                                          <p:attrName>style.visibility</p:attrName>
                                        </p:attrNameLst>
                                      </p:cBhvr>
                                      <p:to>
                                        <p:strVal val="visible"/>
                                      </p:to>
                                    </p:set>
                                    <p:anim calcmode="lin" valueType="num">
                                      <p:cBhvr additive="base">
                                        <p:cTn id="37" dur="3000" fill="hold"/>
                                        <p:tgtEl>
                                          <p:spTgt spid="4">
                                            <p:graphicEl>
                                              <a:dgm id="{92ED551D-8CD9-4E3B-BA69-5BBF60318A6A}"/>
                                            </p:graphic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graphicEl>
                                              <a:dgm id="{92ED551D-8CD9-4E3B-BA69-5BBF60318A6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37BD6E5D-1890-4261-A373-1C50A8079139}"/>
                                            </p:graphicEl>
                                          </p:spTgt>
                                        </p:tgtEl>
                                        <p:attrNameLst>
                                          <p:attrName>style.visibility</p:attrName>
                                        </p:attrNameLst>
                                      </p:cBhvr>
                                      <p:to>
                                        <p:strVal val="visible"/>
                                      </p:to>
                                    </p:set>
                                    <p:anim calcmode="lin" valueType="num">
                                      <p:cBhvr additive="base">
                                        <p:cTn id="43" dur="3000" fill="hold"/>
                                        <p:tgtEl>
                                          <p:spTgt spid="4">
                                            <p:graphicEl>
                                              <a:dgm id="{37BD6E5D-1890-4261-A373-1C50A8079139}"/>
                                            </p:graphic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graphicEl>
                                              <a:dgm id="{37BD6E5D-1890-4261-A373-1C50A8079139}"/>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2347DADA-9160-4936-AAAC-18CFBE5AF8D3}"/>
                                            </p:graphicEl>
                                          </p:spTgt>
                                        </p:tgtEl>
                                        <p:attrNameLst>
                                          <p:attrName>style.visibility</p:attrName>
                                        </p:attrNameLst>
                                      </p:cBhvr>
                                      <p:to>
                                        <p:strVal val="visible"/>
                                      </p:to>
                                    </p:set>
                                    <p:anim calcmode="lin" valueType="num">
                                      <p:cBhvr additive="base">
                                        <p:cTn id="49" dur="3000" fill="hold"/>
                                        <p:tgtEl>
                                          <p:spTgt spid="4">
                                            <p:graphicEl>
                                              <a:dgm id="{2347DADA-9160-4936-AAAC-18CFBE5AF8D3}"/>
                                            </p:graphicEl>
                                          </p:spTgt>
                                        </p:tgtEl>
                                        <p:attrNameLst>
                                          <p:attrName>ppt_x</p:attrName>
                                        </p:attrNameLst>
                                      </p:cBhvr>
                                      <p:tavLst>
                                        <p:tav tm="0">
                                          <p:val>
                                            <p:strVal val="#ppt_x"/>
                                          </p:val>
                                        </p:tav>
                                        <p:tav tm="100000">
                                          <p:val>
                                            <p:strVal val="#ppt_x"/>
                                          </p:val>
                                        </p:tav>
                                      </p:tavLst>
                                    </p:anim>
                                    <p:anim calcmode="lin" valueType="num">
                                      <p:cBhvr additive="base">
                                        <p:cTn id="50" dur="3000" fill="hold"/>
                                        <p:tgtEl>
                                          <p:spTgt spid="4">
                                            <p:graphicEl>
                                              <a:dgm id="{2347DADA-9160-4936-AAAC-18CFBE5AF8D3}"/>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4EF8C0A4-4332-4CDF-95FA-AC380AD2A1C0}"/>
                                            </p:graphicEl>
                                          </p:spTgt>
                                        </p:tgtEl>
                                        <p:attrNameLst>
                                          <p:attrName>style.visibility</p:attrName>
                                        </p:attrNameLst>
                                      </p:cBhvr>
                                      <p:to>
                                        <p:strVal val="visible"/>
                                      </p:to>
                                    </p:set>
                                    <p:anim calcmode="lin" valueType="num">
                                      <p:cBhvr additive="base">
                                        <p:cTn id="55" dur="3000" fill="hold"/>
                                        <p:tgtEl>
                                          <p:spTgt spid="4">
                                            <p:graphicEl>
                                              <a:dgm id="{4EF8C0A4-4332-4CDF-95FA-AC380AD2A1C0}"/>
                                            </p:graphicEl>
                                          </p:spTgt>
                                        </p:tgtEl>
                                        <p:attrNameLst>
                                          <p:attrName>ppt_x</p:attrName>
                                        </p:attrNameLst>
                                      </p:cBhvr>
                                      <p:tavLst>
                                        <p:tav tm="0">
                                          <p:val>
                                            <p:strVal val="#ppt_x"/>
                                          </p:val>
                                        </p:tav>
                                        <p:tav tm="100000">
                                          <p:val>
                                            <p:strVal val="#ppt_x"/>
                                          </p:val>
                                        </p:tav>
                                      </p:tavLst>
                                    </p:anim>
                                    <p:anim calcmode="lin" valueType="num">
                                      <p:cBhvr additive="base">
                                        <p:cTn id="56" dur="3000" fill="hold"/>
                                        <p:tgtEl>
                                          <p:spTgt spid="4">
                                            <p:graphicEl>
                                              <a:dgm id="{4EF8C0A4-4332-4CDF-95FA-AC380AD2A1C0}"/>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9A3F84A1-F310-45BE-AAEA-EC3518326633}"/>
                                            </p:graphicEl>
                                          </p:spTgt>
                                        </p:tgtEl>
                                        <p:attrNameLst>
                                          <p:attrName>style.visibility</p:attrName>
                                        </p:attrNameLst>
                                      </p:cBhvr>
                                      <p:to>
                                        <p:strVal val="visible"/>
                                      </p:to>
                                    </p:set>
                                    <p:anim calcmode="lin" valueType="num">
                                      <p:cBhvr additive="base">
                                        <p:cTn id="61" dur="3000" fill="hold"/>
                                        <p:tgtEl>
                                          <p:spTgt spid="4">
                                            <p:graphicEl>
                                              <a:dgm id="{9A3F84A1-F310-45BE-AAEA-EC3518326633}"/>
                                            </p:graphicEl>
                                          </p:spTgt>
                                        </p:tgtEl>
                                        <p:attrNameLst>
                                          <p:attrName>ppt_x</p:attrName>
                                        </p:attrNameLst>
                                      </p:cBhvr>
                                      <p:tavLst>
                                        <p:tav tm="0">
                                          <p:val>
                                            <p:strVal val="#ppt_x"/>
                                          </p:val>
                                        </p:tav>
                                        <p:tav tm="100000">
                                          <p:val>
                                            <p:strVal val="#ppt_x"/>
                                          </p:val>
                                        </p:tav>
                                      </p:tavLst>
                                    </p:anim>
                                    <p:anim calcmode="lin" valueType="num">
                                      <p:cBhvr additive="base">
                                        <p:cTn id="62" dur="3000" fill="hold"/>
                                        <p:tgtEl>
                                          <p:spTgt spid="4">
                                            <p:graphicEl>
                                              <a:dgm id="{9A3F84A1-F310-45BE-AAEA-EC351832663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fontAlgn="auto" hangingPunct="1">
              <a:spcAft>
                <a:spcPts val="0"/>
              </a:spcAft>
              <a:defRPr/>
            </a:pPr>
            <a:r>
              <a:rPr lang="ru-RU" sz="5400" b="1" dirty="0" smtClean="0">
                <a:latin typeface="Arial" pitchFamily="34" charset="0"/>
                <a:cs typeface="Arial" pitchFamily="34" charset="0"/>
              </a:rPr>
              <a:t>ПРИРОДНЫЕ ЧС</a:t>
            </a:r>
            <a:endParaRPr lang="ru-RU" sz="5400" dirty="0">
              <a:latin typeface="Arial" pitchFamily="34" charset="0"/>
              <a:cs typeface="Arial" pitchFamily="34" charset="0"/>
            </a:endParaRPr>
          </a:p>
        </p:txBody>
      </p:sp>
      <p:pic>
        <p:nvPicPr>
          <p:cNvPr id="21506" name="Picture 2" descr="Картинки по запросу Природные ЧС"/>
          <p:cNvPicPr>
            <a:picLocks noChangeAspect="1" noChangeArrowheads="1"/>
          </p:cNvPicPr>
          <p:nvPr/>
        </p:nvPicPr>
        <p:blipFill>
          <a:blip r:embed="rId2" cstate="print"/>
          <a:srcRect/>
          <a:stretch>
            <a:fillRect/>
          </a:stretch>
        </p:blipFill>
        <p:spPr bwMode="auto">
          <a:xfrm>
            <a:off x="1691680" y="1412776"/>
            <a:ext cx="6192688" cy="51189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496944" cy="4985980"/>
          </a:xfrm>
          <a:prstGeom prst="rect">
            <a:avLst/>
          </a:prstGeom>
          <a:ln w="76200">
            <a:solidFill>
              <a:schemeClr val="accent1"/>
            </a:solidFill>
          </a:ln>
        </p:spPr>
        <p:txBody>
          <a:bodyPr wrap="square">
            <a:spAutoFit/>
          </a:bodyPr>
          <a:lstStyle/>
          <a:p>
            <a:pPr marL="541338" indent="-541338" algn="just">
              <a:spcAft>
                <a:spcPts val="1200"/>
              </a:spcAft>
            </a:pPr>
            <a:r>
              <a:rPr lang="ru-RU" sz="3200" b="1" i="1" dirty="0">
                <a:solidFill>
                  <a:srgbClr val="FF0000"/>
                </a:solidFill>
                <a:latin typeface="Arial" panose="020B0604020202020204" pitchFamily="34" charset="0"/>
                <a:cs typeface="Arial" panose="020B0604020202020204" pitchFamily="34" charset="0"/>
              </a:rPr>
              <a:t>Зона чрезвычайной ситуации </a:t>
            </a:r>
            <a:r>
              <a:rPr lang="ru-RU" sz="3200" dirty="0">
                <a:latin typeface="Arial" panose="020B0604020202020204" pitchFamily="34" charset="0"/>
                <a:cs typeface="Arial" panose="020B0604020202020204" pitchFamily="34" charset="0"/>
              </a:rPr>
              <a:t>– территория, на которой </a:t>
            </a:r>
            <a:r>
              <a:rPr lang="ru-RU" sz="3200" dirty="0" smtClean="0">
                <a:latin typeface="Arial" panose="020B0604020202020204" pitchFamily="34" charset="0"/>
                <a:cs typeface="Arial" panose="020B0604020202020204" pitchFamily="34" charset="0"/>
              </a:rPr>
              <a:t>сложилась </a:t>
            </a:r>
            <a:r>
              <a:rPr lang="ru-RU" sz="3200" dirty="0">
                <a:latin typeface="Arial" panose="020B0604020202020204" pitchFamily="34" charset="0"/>
                <a:cs typeface="Arial" panose="020B0604020202020204" pitchFamily="34" charset="0"/>
              </a:rPr>
              <a:t>чрезвычайная ситуация и нарушены условия </a:t>
            </a:r>
            <a:r>
              <a:rPr lang="ru-RU" sz="3200" dirty="0" smtClean="0">
                <a:latin typeface="Arial" panose="020B0604020202020204" pitchFamily="34" charset="0"/>
                <a:cs typeface="Arial" panose="020B0604020202020204" pitchFamily="34" charset="0"/>
              </a:rPr>
              <a:t>жизнедеятельности людей</a:t>
            </a:r>
            <a:endParaRPr lang="ru-RU" sz="3200" dirty="0">
              <a:latin typeface="Arial" panose="020B0604020202020204" pitchFamily="34" charset="0"/>
              <a:cs typeface="Arial" panose="020B0604020202020204" pitchFamily="34" charset="0"/>
            </a:endParaRPr>
          </a:p>
          <a:p>
            <a:pPr marL="541338" indent="-541338" algn="just">
              <a:spcAft>
                <a:spcPts val="1200"/>
              </a:spcAft>
            </a:pPr>
            <a:r>
              <a:rPr lang="ru-RU" sz="3200" b="1" i="1" dirty="0" smtClean="0">
                <a:solidFill>
                  <a:srgbClr val="FF0000"/>
                </a:solidFill>
                <a:latin typeface="Arial" panose="020B0604020202020204" pitchFamily="34" charset="0"/>
                <a:cs typeface="Arial" panose="020B0604020202020204" pitchFamily="34" charset="0"/>
              </a:rPr>
              <a:t>Пострадавшие</a:t>
            </a:r>
            <a:r>
              <a:rPr lang="en-US" sz="3200" b="1" i="1" dirty="0" smtClean="0">
                <a:solidFill>
                  <a:srgbClr val="FF0000"/>
                </a:solidFill>
                <a:latin typeface="Arial" panose="020B0604020202020204" pitchFamily="34" charset="0"/>
                <a:cs typeface="Arial" panose="020B0604020202020204" pitchFamily="34" charset="0"/>
              </a:rPr>
              <a:t> </a:t>
            </a:r>
            <a:r>
              <a:rPr lang="ru-RU" sz="3200" b="1" i="1" dirty="0" smtClean="0">
                <a:solidFill>
                  <a:srgbClr val="FF0000"/>
                </a:solidFill>
                <a:latin typeface="Arial" panose="020B0604020202020204" pitchFamily="34" charset="0"/>
                <a:cs typeface="Arial" panose="020B0604020202020204" pitchFamily="34" charset="0"/>
              </a:rPr>
              <a:t>в ЧС</a:t>
            </a:r>
            <a:r>
              <a:rPr lang="ru-RU" sz="3200" b="1" i="1"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 погибшие или получившие ущерб </a:t>
            </a:r>
            <a:r>
              <a:rPr lang="ru-RU" sz="3200" dirty="0" smtClean="0">
                <a:latin typeface="Arial" panose="020B0604020202020204" pitchFamily="34" charset="0"/>
                <a:cs typeface="Arial" panose="020B0604020202020204" pitchFamily="34" charset="0"/>
              </a:rPr>
              <a:t>здоровью</a:t>
            </a:r>
            <a:endParaRPr lang="ru-RU" sz="3200" dirty="0">
              <a:latin typeface="Arial" panose="020B0604020202020204" pitchFamily="34" charset="0"/>
              <a:cs typeface="Arial" panose="020B0604020202020204" pitchFamily="34" charset="0"/>
            </a:endParaRPr>
          </a:p>
          <a:p>
            <a:pPr marL="541338" indent="-541338" algn="just">
              <a:spcAft>
                <a:spcPts val="1200"/>
              </a:spcAft>
            </a:pPr>
            <a:r>
              <a:rPr lang="ru-RU" sz="3200" b="1" i="1" dirty="0">
                <a:solidFill>
                  <a:srgbClr val="FF0000"/>
                </a:solidFill>
                <a:latin typeface="Arial" panose="020B0604020202020204" pitchFamily="34" charset="0"/>
                <a:cs typeface="Arial" panose="020B0604020202020204" pitchFamily="34" charset="0"/>
              </a:rPr>
              <a:t>Размер материального </a:t>
            </a:r>
            <a:r>
              <a:rPr lang="ru-RU" sz="3200" b="1" i="1" dirty="0" smtClean="0">
                <a:solidFill>
                  <a:srgbClr val="FF0000"/>
                </a:solidFill>
                <a:latin typeface="Arial" panose="020B0604020202020204" pitchFamily="34" charset="0"/>
                <a:cs typeface="Arial" panose="020B0604020202020204" pitchFamily="34" charset="0"/>
              </a:rPr>
              <a:t>ущерба ЧС </a:t>
            </a:r>
            <a:r>
              <a:rPr lang="ru-RU" sz="3200" dirty="0">
                <a:latin typeface="Arial" panose="020B0604020202020204" pitchFamily="34" charset="0"/>
                <a:cs typeface="Arial" panose="020B0604020202020204" pitchFamily="34" charset="0"/>
              </a:rPr>
              <a:t>– размер ущерба </a:t>
            </a:r>
            <a:r>
              <a:rPr lang="ru-RU" sz="3200" dirty="0" smtClean="0">
                <a:latin typeface="Arial" panose="020B0604020202020204" pitchFamily="34" charset="0"/>
                <a:cs typeface="Arial" panose="020B0604020202020204" pitchFamily="34" charset="0"/>
              </a:rPr>
              <a:t>окружающей природной </a:t>
            </a:r>
            <a:r>
              <a:rPr lang="ru-RU" sz="3200" dirty="0">
                <a:latin typeface="Arial" panose="020B0604020202020204" pitchFamily="34" charset="0"/>
                <a:cs typeface="Arial" panose="020B0604020202020204" pitchFamily="34" charset="0"/>
              </a:rPr>
              <a:t>среде и материальных </a:t>
            </a:r>
            <a:r>
              <a:rPr lang="ru-RU" sz="3200" dirty="0" smtClean="0">
                <a:latin typeface="Arial" panose="020B0604020202020204" pitchFamily="34" charset="0"/>
                <a:cs typeface="Arial" panose="020B0604020202020204" pitchFamily="34" charset="0"/>
              </a:rPr>
              <a:t>потерь</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01083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23528" y="1412776"/>
            <a:ext cx="8642350" cy="2246769"/>
          </a:xfrm>
          <a:prstGeom prst="rect">
            <a:avLst/>
          </a:prstGeom>
          <a:noFill/>
          <a:ln w="76200">
            <a:solidFill>
              <a:schemeClr val="accent1"/>
            </a:solidFill>
            <a:miter lim="800000"/>
            <a:headEnd/>
            <a:tailEnd/>
          </a:ln>
          <a:effectLst/>
        </p:spPr>
        <p:txBody>
          <a:bodyPr anchor="ctr">
            <a:spAutoFit/>
          </a:bodyPr>
          <a:lstStyle/>
          <a:p>
            <a:pPr algn="just"/>
            <a:r>
              <a:rPr lang="ru-RU" sz="2800" dirty="0">
                <a:latin typeface="Arial" pitchFamily="34" charset="0"/>
                <a:cs typeface="Arial" pitchFamily="34" charset="0"/>
              </a:rPr>
              <a:t>явление природы, которое по своей интенсивности, масштабу распространения и продолжительности воздействия на окружающую среду, может нанести существенный социальный и экономический ущерб.</a:t>
            </a:r>
          </a:p>
        </p:txBody>
      </p:sp>
      <p:sp>
        <p:nvSpPr>
          <p:cNvPr id="25605" name="Text Box 5"/>
          <p:cNvSpPr txBox="1">
            <a:spLocks noChangeArrowheads="1"/>
          </p:cNvSpPr>
          <p:nvPr/>
        </p:nvSpPr>
        <p:spPr bwMode="auto">
          <a:xfrm>
            <a:off x="467544" y="404664"/>
            <a:ext cx="8315225" cy="769441"/>
          </a:xfrm>
          <a:prstGeom prst="rect">
            <a:avLst/>
          </a:prstGeom>
          <a:noFill/>
          <a:ln w="9525">
            <a:noFill/>
            <a:miter lim="800000"/>
            <a:headEnd/>
            <a:tailEnd/>
          </a:ln>
          <a:effectLst/>
        </p:spPr>
        <p:txBody>
          <a:bodyPr wrap="none">
            <a:spAutoFit/>
          </a:bodyPr>
          <a:lstStyle/>
          <a:p>
            <a:r>
              <a:rPr lang="ru-RU" sz="4400" b="1" i="1" dirty="0">
                <a:solidFill>
                  <a:srgbClr val="C00000"/>
                </a:solidFill>
                <a:latin typeface="Arial" pitchFamily="34" charset="0"/>
                <a:cs typeface="Arial" pitchFamily="34" charset="0"/>
              </a:rPr>
              <a:t>Опасное природное явление</a:t>
            </a:r>
          </a:p>
        </p:txBody>
      </p:sp>
      <p:pic>
        <p:nvPicPr>
          <p:cNvPr id="11266" name="Picture 2" descr="Картинки по запросу шаровая молния фото"/>
          <p:cNvPicPr>
            <a:picLocks noChangeAspect="1" noChangeArrowheads="1"/>
          </p:cNvPicPr>
          <p:nvPr/>
        </p:nvPicPr>
        <p:blipFill>
          <a:blip r:embed="rId2" cstate="print"/>
          <a:srcRect/>
          <a:stretch>
            <a:fillRect/>
          </a:stretch>
        </p:blipFill>
        <p:spPr bwMode="auto">
          <a:xfrm>
            <a:off x="2051720" y="3788654"/>
            <a:ext cx="5371356" cy="3069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heel(8)">
                                      <p:cBhvr>
                                        <p:cTn id="7" dur="2000"/>
                                        <p:tgtEl>
                                          <p:spTgt spid="25605"/>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wheel(8)">
                                      <p:cBhvr>
                                        <p:cTn id="11"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395536" y="1124744"/>
            <a:ext cx="8496300" cy="2677656"/>
          </a:xfrm>
          <a:prstGeom prst="rect">
            <a:avLst/>
          </a:prstGeom>
          <a:solidFill>
            <a:schemeClr val="bg1"/>
          </a:solidFill>
          <a:ln w="76200">
            <a:solidFill>
              <a:schemeClr val="accent1"/>
            </a:solidFill>
            <a:miter lim="800000"/>
            <a:headEnd/>
            <a:tailEnd/>
          </a:ln>
          <a:effectLst/>
        </p:spPr>
        <p:txBody>
          <a:bodyPr anchor="ctr">
            <a:spAutoFit/>
          </a:bodyPr>
          <a:lstStyle/>
          <a:p>
            <a:pPr algn="just"/>
            <a:r>
              <a:rPr lang="ru-RU" sz="2800" dirty="0">
                <a:latin typeface="Arial" pitchFamily="34" charset="0"/>
                <a:cs typeface="Arial" pitchFamily="34" charset="0"/>
              </a:rPr>
              <a:t>быстрое нарушение привычной, нормальной обстановки жизни и хозяйственной деятельности в каком-либо регионе, вызванное опасным природным явлением и приводящее к значительному социальному и экономическому ущербу.</a:t>
            </a:r>
          </a:p>
        </p:txBody>
      </p:sp>
      <p:sp>
        <p:nvSpPr>
          <p:cNvPr id="26629" name="Text Box 5"/>
          <p:cNvSpPr txBox="1">
            <a:spLocks noChangeArrowheads="1"/>
          </p:cNvSpPr>
          <p:nvPr/>
        </p:nvSpPr>
        <p:spPr bwMode="auto">
          <a:xfrm>
            <a:off x="1331640" y="188640"/>
            <a:ext cx="6435223" cy="769441"/>
          </a:xfrm>
          <a:prstGeom prst="rect">
            <a:avLst/>
          </a:prstGeom>
          <a:noFill/>
          <a:ln w="9525">
            <a:noFill/>
            <a:miter lim="800000"/>
            <a:headEnd/>
            <a:tailEnd/>
          </a:ln>
          <a:effectLst/>
        </p:spPr>
        <p:txBody>
          <a:bodyPr wrap="none">
            <a:spAutoFit/>
          </a:bodyPr>
          <a:lstStyle/>
          <a:p>
            <a:r>
              <a:rPr lang="ru-RU" sz="4400" b="1" i="1" dirty="0">
                <a:solidFill>
                  <a:srgbClr val="C00000"/>
                </a:solidFill>
                <a:latin typeface="Arial" pitchFamily="34" charset="0"/>
                <a:cs typeface="Arial" pitchFamily="34" charset="0"/>
              </a:rPr>
              <a:t>Стихийное бедствие</a:t>
            </a:r>
          </a:p>
        </p:txBody>
      </p:sp>
      <p:pic>
        <p:nvPicPr>
          <p:cNvPr id="10242" name="Picture 2" descr="Картинки по запросу стихийное бедствие"/>
          <p:cNvPicPr>
            <a:picLocks noChangeAspect="1" noChangeArrowheads="1"/>
          </p:cNvPicPr>
          <p:nvPr/>
        </p:nvPicPr>
        <p:blipFill>
          <a:blip r:embed="rId2" cstate="print"/>
          <a:srcRect/>
          <a:stretch>
            <a:fillRect/>
          </a:stretch>
        </p:blipFill>
        <p:spPr bwMode="auto">
          <a:xfrm>
            <a:off x="2483768" y="3933056"/>
            <a:ext cx="4346848" cy="279647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08912" cy="2739211"/>
          </a:xfrm>
          <a:prstGeom prst="rect">
            <a:avLst/>
          </a:prstGeom>
          <a:ln w="57150">
            <a:solidFill>
              <a:schemeClr val="accent1"/>
            </a:solidFill>
          </a:ln>
        </p:spPr>
        <p:txBody>
          <a:bodyPr wrap="square">
            <a:spAutoFit/>
          </a:bodyPr>
          <a:lstStyle/>
          <a:p>
            <a:pPr marL="449263" indent="-449263" algn="just">
              <a:defRPr/>
            </a:pPr>
            <a:r>
              <a:rPr lang="ru-RU" sz="3200" b="1" i="1" dirty="0" smtClean="0">
                <a:solidFill>
                  <a:srgbClr val="C00000"/>
                </a:solidFill>
                <a:latin typeface="Arial" pitchFamily="34" charset="0"/>
                <a:cs typeface="Arial" pitchFamily="34" charset="0"/>
              </a:rPr>
              <a:t>Природная катастрофа </a:t>
            </a:r>
            <a:r>
              <a:rPr lang="ru-RU" sz="2400" b="1" dirty="0" smtClean="0">
                <a:latin typeface="Arial" pitchFamily="34" charset="0"/>
                <a:cs typeface="Arial" pitchFamily="34" charset="0"/>
              </a:rPr>
              <a:t>–</a:t>
            </a:r>
            <a:r>
              <a:rPr lang="ru-RU" sz="2400" dirty="0" smtClean="0">
                <a:latin typeface="Arial" pitchFamily="34" charset="0"/>
                <a:cs typeface="Arial" pitchFamily="34" charset="0"/>
              </a:rPr>
              <a:t> </a:t>
            </a:r>
            <a:r>
              <a:rPr lang="ru-RU" sz="2800" dirty="0" smtClean="0">
                <a:latin typeface="Arial" pitchFamily="34" charset="0"/>
                <a:cs typeface="Arial" pitchFamily="34" charset="0"/>
              </a:rPr>
              <a:t>стихийное бедствие особо крупных масштабов и с наиболее тяжелыми последствиями, сопровождающаяся необратимым изменением ландшафта и других компонентов ОПС.  </a:t>
            </a:r>
            <a:endParaRPr lang="ru-RU" sz="2800" dirty="0">
              <a:latin typeface="Arial" pitchFamily="34" charset="0"/>
              <a:cs typeface="Arial" pitchFamily="34" charset="0"/>
            </a:endParaRPr>
          </a:p>
        </p:txBody>
      </p:sp>
      <p:pic>
        <p:nvPicPr>
          <p:cNvPr id="63490" name="Picture 2" descr="Картинки по запросу Природная катастрофа"/>
          <p:cNvPicPr>
            <a:picLocks noChangeAspect="1" noChangeArrowheads="1"/>
          </p:cNvPicPr>
          <p:nvPr/>
        </p:nvPicPr>
        <p:blipFill>
          <a:blip r:embed="rId2" cstate="print"/>
          <a:srcRect/>
          <a:stretch>
            <a:fillRect/>
          </a:stretch>
        </p:blipFill>
        <p:spPr bwMode="auto">
          <a:xfrm>
            <a:off x="1907704" y="3356992"/>
            <a:ext cx="5715000" cy="30099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rmAutofit/>
          </a:bodyPr>
          <a:lstStyle/>
          <a:p>
            <a:pPr algn="ctr" eaLnBrk="1" fontAlgn="auto" hangingPunct="1">
              <a:spcAft>
                <a:spcPts val="0"/>
              </a:spcAft>
              <a:defRPr/>
            </a:pPr>
            <a:r>
              <a:rPr lang="ru-RU" sz="3600" b="1" i="1" dirty="0" smtClean="0">
                <a:solidFill>
                  <a:srgbClr val="C00000"/>
                </a:solidFill>
                <a:latin typeface="Arial" pitchFamily="34" charset="0"/>
                <a:cs typeface="Arial" pitchFamily="34" charset="0"/>
              </a:rPr>
              <a:t>Классификация природных ЧС</a:t>
            </a:r>
            <a:endParaRPr lang="ru-RU" sz="3600" b="1" i="1" dirty="0">
              <a:solidFill>
                <a:srgbClr val="C00000"/>
              </a:solidFill>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304800" y="1214422"/>
          <a:ext cx="86868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9B70811-1312-458A-8808-59AE0FC5AD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58347D8-0701-4102-9373-6351C5B4E1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AADA3B0-66A7-49A9-8EC9-839A2B3AC7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6DB7EB9-65EA-4F80-BA29-8EA7CC7CB9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74BA459-1524-4A05-95A5-1256A29CF2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6DE8390-4489-4683-B6C5-DCDE7C0A00D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26F60896-CFAA-4E10-A169-A3483705AF4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B494957-DD23-45E8-A8A7-1A6747F44C9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31934365-3E36-42B9-B856-65982391A19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CD8FE734-234C-4A12-9382-71D02AFB4C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86800" cy="838200"/>
          </a:xfrm>
        </p:spPr>
        <p:txBody>
          <a:bodyPr>
            <a:normAutofit/>
          </a:bodyPr>
          <a:lstStyle/>
          <a:p>
            <a:pPr algn="ctr" eaLnBrk="1" fontAlgn="auto" hangingPunct="1">
              <a:spcAft>
                <a:spcPts val="0"/>
              </a:spcAft>
              <a:defRPr/>
            </a:pPr>
            <a:r>
              <a:rPr lang="ru-RU" sz="3600" b="1" i="1" dirty="0" smtClean="0">
                <a:solidFill>
                  <a:srgbClr val="C00000"/>
                </a:solidFill>
                <a:latin typeface="Arial" pitchFamily="34" charset="0"/>
                <a:cs typeface="Arial" pitchFamily="34" charset="0"/>
              </a:rPr>
              <a:t>Причины природных </a:t>
            </a:r>
            <a:r>
              <a:rPr lang="ru-RU" sz="3600" b="1" i="1" dirty="0" err="1" smtClean="0">
                <a:solidFill>
                  <a:srgbClr val="C00000"/>
                </a:solidFill>
                <a:latin typeface="Arial" pitchFamily="34" charset="0"/>
                <a:cs typeface="Arial" pitchFamily="34" charset="0"/>
              </a:rPr>
              <a:t>чс</a:t>
            </a:r>
            <a:endParaRPr lang="ru-RU" sz="3600" b="1" i="1"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304800" y="1554163"/>
            <a:ext cx="8686800" cy="4539133"/>
          </a:xfrm>
          <a:ln w="57150">
            <a:solidFill>
              <a:schemeClr val="accent2"/>
            </a:solidFill>
          </a:ln>
        </p:spPr>
        <p:txBody>
          <a:bodyPr>
            <a:normAutofit fontScale="70000" lnSpcReduction="20000"/>
          </a:bodyPr>
          <a:lstStyle/>
          <a:p>
            <a:pPr algn="just" eaLnBrk="1" fontAlgn="auto" hangingPunct="1">
              <a:lnSpc>
                <a:spcPct val="120000"/>
              </a:lnSpc>
              <a:spcBef>
                <a:spcPts val="1200"/>
              </a:spcBef>
              <a:spcAft>
                <a:spcPts val="0"/>
              </a:spcAft>
              <a:buFont typeface="Wingdings" pitchFamily="2" charset="2"/>
              <a:buChar char="Ø"/>
              <a:defRPr/>
            </a:pPr>
            <a:r>
              <a:rPr lang="ru-RU" sz="3400" dirty="0" smtClean="0">
                <a:latin typeface="Arial" pitchFamily="34" charset="0"/>
                <a:cs typeface="Arial" pitchFamily="34" charset="0"/>
              </a:rPr>
              <a:t>Аномальные изменения параметров биосферы.</a:t>
            </a:r>
          </a:p>
          <a:p>
            <a:pPr algn="just" eaLnBrk="1" fontAlgn="auto" hangingPunct="1">
              <a:lnSpc>
                <a:spcPct val="120000"/>
              </a:lnSpc>
              <a:spcBef>
                <a:spcPts val="1200"/>
              </a:spcBef>
              <a:spcAft>
                <a:spcPts val="0"/>
              </a:spcAft>
              <a:buFont typeface="Wingdings" pitchFamily="2" charset="2"/>
              <a:buChar char="Ø"/>
              <a:defRPr/>
            </a:pPr>
            <a:r>
              <a:rPr lang="ru-RU" sz="3400" dirty="0" smtClean="0">
                <a:solidFill>
                  <a:schemeClr val="tx2"/>
                </a:solidFill>
                <a:latin typeface="Arial" pitchFamily="34" charset="0"/>
                <a:cs typeface="Arial" pitchFamily="34" charset="0"/>
              </a:rPr>
              <a:t>Повышение урбанизации территорий, размещение объектов </a:t>
            </a:r>
            <a:r>
              <a:rPr lang="ru-RU" sz="3400" dirty="0" err="1" smtClean="0">
                <a:solidFill>
                  <a:schemeClr val="tx2"/>
                </a:solidFill>
                <a:latin typeface="Arial" pitchFamily="34" charset="0"/>
                <a:cs typeface="Arial" pitchFamily="34" charset="0"/>
              </a:rPr>
              <a:t>хоз</a:t>
            </a:r>
            <a:r>
              <a:rPr lang="ru-RU" sz="3400" dirty="0" smtClean="0">
                <a:solidFill>
                  <a:schemeClr val="tx2"/>
                </a:solidFill>
                <a:latin typeface="Arial" pitchFamily="34" charset="0"/>
                <a:cs typeface="Arial" pitchFamily="34" charset="0"/>
              </a:rPr>
              <a:t>. деятельности и населенных пунктов в зонах потенциальной природной опасности.</a:t>
            </a:r>
          </a:p>
          <a:p>
            <a:pPr algn="just" eaLnBrk="1" fontAlgn="auto" hangingPunct="1">
              <a:lnSpc>
                <a:spcPct val="120000"/>
              </a:lnSpc>
              <a:spcBef>
                <a:spcPts val="1200"/>
              </a:spcBef>
              <a:spcAft>
                <a:spcPts val="0"/>
              </a:spcAft>
              <a:buFont typeface="Wingdings" pitchFamily="2" charset="2"/>
              <a:buChar char="Ø"/>
              <a:defRPr/>
            </a:pPr>
            <a:r>
              <a:rPr lang="ru-RU" sz="3400" dirty="0" smtClean="0">
                <a:latin typeface="Arial" pitchFamily="34" charset="0"/>
                <a:cs typeface="Arial" pitchFamily="34" charset="0"/>
              </a:rPr>
              <a:t>Отсутствие или неудовлетворительное состояние сооружений инженерной защиты территорий.</a:t>
            </a:r>
          </a:p>
          <a:p>
            <a:pPr algn="just" eaLnBrk="1" fontAlgn="auto" hangingPunct="1">
              <a:lnSpc>
                <a:spcPct val="120000"/>
              </a:lnSpc>
              <a:spcBef>
                <a:spcPts val="1200"/>
              </a:spcBef>
              <a:spcAft>
                <a:spcPts val="0"/>
              </a:spcAft>
              <a:buFont typeface="Wingdings" pitchFamily="2" charset="2"/>
              <a:buChar char="Ø"/>
              <a:defRPr/>
            </a:pPr>
            <a:r>
              <a:rPr lang="ru-RU" sz="3400" dirty="0" smtClean="0">
                <a:solidFill>
                  <a:schemeClr val="tx2"/>
                </a:solidFill>
                <a:latin typeface="Arial" pitchFamily="34" charset="0"/>
                <a:cs typeface="Arial" pitchFamily="34" charset="0"/>
              </a:rPr>
              <a:t>Недостаточные объемы сейсмостойкого строительства и </a:t>
            </a:r>
            <a:r>
              <a:rPr lang="ru-RU" sz="3400" dirty="0" err="1" smtClean="0">
                <a:solidFill>
                  <a:schemeClr val="tx2"/>
                </a:solidFill>
                <a:latin typeface="Arial" pitchFamily="34" charset="0"/>
                <a:cs typeface="Arial" pitchFamily="34" charset="0"/>
              </a:rPr>
              <a:t>сейсмоукрепления</a:t>
            </a:r>
            <a:r>
              <a:rPr lang="ru-RU" sz="3400" dirty="0" smtClean="0">
                <a:solidFill>
                  <a:schemeClr val="tx2"/>
                </a:solidFill>
                <a:latin typeface="Arial" pitchFamily="34" charset="0"/>
                <a:cs typeface="Arial" pitchFamily="34" charset="0"/>
              </a:rPr>
              <a:t> ранее построенных зданий.</a:t>
            </a:r>
          </a:p>
          <a:p>
            <a:pPr algn="just" eaLnBrk="1" fontAlgn="auto" hangingPunct="1">
              <a:lnSpc>
                <a:spcPct val="120000"/>
              </a:lnSpc>
              <a:spcBef>
                <a:spcPts val="1200"/>
              </a:spcBef>
              <a:spcAft>
                <a:spcPts val="0"/>
              </a:spcAft>
              <a:buFont typeface="Wingdings" pitchFamily="2" charset="2"/>
              <a:buChar char="Ø"/>
              <a:defRPr/>
            </a:pPr>
            <a:r>
              <a:rPr lang="ru-RU" sz="3400" dirty="0" smtClean="0">
                <a:latin typeface="Arial" pitchFamily="34" charset="0"/>
                <a:cs typeface="Arial" pitchFamily="34" charset="0"/>
              </a:rPr>
              <a:t>Недостаточный объем мероприятий, направленных на предупреждение и предотвращение ОПЯ</a:t>
            </a:r>
            <a:endParaRPr lang="ru-RU" sz="3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86800" cy="838200"/>
          </a:xfrm>
        </p:spPr>
        <p:txBody>
          <a:bodyPr>
            <a:normAutofit/>
          </a:bodyPr>
          <a:lstStyle/>
          <a:p>
            <a:pPr algn="ctr" eaLnBrk="1" fontAlgn="auto" hangingPunct="1">
              <a:spcAft>
                <a:spcPts val="0"/>
              </a:spcAft>
              <a:defRPr/>
            </a:pPr>
            <a:r>
              <a:rPr lang="ru-RU" sz="3600" b="1" i="1" dirty="0" smtClean="0">
                <a:solidFill>
                  <a:srgbClr val="C00000"/>
                </a:solidFill>
                <a:latin typeface="Arial" pitchFamily="34" charset="0"/>
                <a:cs typeface="Arial" pitchFamily="34" charset="0"/>
              </a:rPr>
              <a:t>ЭКОЛОГИЧЕСКИЕ   ЧС </a:t>
            </a:r>
            <a:endParaRPr lang="ru-RU" sz="3600" b="1" i="1" dirty="0">
              <a:solidFill>
                <a:srgbClr val="C00000"/>
              </a:solidFill>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304800" y="928670"/>
          <a:ext cx="86868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43411A3-B2DC-4D4D-874C-4117EC637087}"/>
                                            </p:graphicEl>
                                          </p:spTgt>
                                        </p:tgtEl>
                                        <p:attrNameLst>
                                          <p:attrName>style.visibility</p:attrName>
                                        </p:attrNameLst>
                                      </p:cBhvr>
                                      <p:to>
                                        <p:strVal val="visible"/>
                                      </p:to>
                                    </p:set>
                                    <p:anim calcmode="lin" valueType="num">
                                      <p:cBhvr additive="base">
                                        <p:cTn id="7" dur="3000" fill="hold"/>
                                        <p:tgtEl>
                                          <p:spTgt spid="4">
                                            <p:graphicEl>
                                              <a:dgm id="{B43411A3-B2DC-4D4D-874C-4117EC637087}"/>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graphicEl>
                                              <a:dgm id="{B43411A3-B2DC-4D4D-874C-4117EC63708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8606EE4-23B1-4100-9F4F-01C9C5DE5912}"/>
                                            </p:graphicEl>
                                          </p:spTgt>
                                        </p:tgtEl>
                                        <p:attrNameLst>
                                          <p:attrName>style.visibility</p:attrName>
                                        </p:attrNameLst>
                                      </p:cBhvr>
                                      <p:to>
                                        <p:strVal val="visible"/>
                                      </p:to>
                                    </p:set>
                                    <p:anim calcmode="lin" valueType="num">
                                      <p:cBhvr additive="base">
                                        <p:cTn id="13" dur="3000" fill="hold"/>
                                        <p:tgtEl>
                                          <p:spTgt spid="4">
                                            <p:graphicEl>
                                              <a:dgm id="{08606EE4-23B1-4100-9F4F-01C9C5DE5912}"/>
                                            </p:graphic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graphicEl>
                                              <a:dgm id="{08606EE4-23B1-4100-9F4F-01C9C5DE591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974EA64-D7B3-4ED5-9115-908C84937C86}"/>
                                            </p:graphicEl>
                                          </p:spTgt>
                                        </p:tgtEl>
                                        <p:attrNameLst>
                                          <p:attrName>style.visibility</p:attrName>
                                        </p:attrNameLst>
                                      </p:cBhvr>
                                      <p:to>
                                        <p:strVal val="visible"/>
                                      </p:to>
                                    </p:set>
                                    <p:anim calcmode="lin" valueType="num">
                                      <p:cBhvr additive="base">
                                        <p:cTn id="19" dur="3000" fill="hold"/>
                                        <p:tgtEl>
                                          <p:spTgt spid="4">
                                            <p:graphicEl>
                                              <a:dgm id="{E974EA64-D7B3-4ED5-9115-908C84937C86}"/>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graphicEl>
                                              <a:dgm id="{E974EA64-D7B3-4ED5-9115-908C84937C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A301A75B-A57D-46DC-8762-6F28CD1D9EBF}"/>
                                            </p:graphicEl>
                                          </p:spTgt>
                                        </p:tgtEl>
                                        <p:attrNameLst>
                                          <p:attrName>style.visibility</p:attrName>
                                        </p:attrNameLst>
                                      </p:cBhvr>
                                      <p:to>
                                        <p:strVal val="visible"/>
                                      </p:to>
                                    </p:set>
                                    <p:anim calcmode="lin" valueType="num">
                                      <p:cBhvr additive="base">
                                        <p:cTn id="25" dur="3000" fill="hold"/>
                                        <p:tgtEl>
                                          <p:spTgt spid="4">
                                            <p:graphicEl>
                                              <a:dgm id="{A301A75B-A57D-46DC-8762-6F28CD1D9EBF}"/>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graphicEl>
                                              <a:dgm id="{A301A75B-A57D-46DC-8762-6F28CD1D9EB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85B11A53-AF92-4CEF-A14A-332A0A65DDA4}"/>
                                            </p:graphicEl>
                                          </p:spTgt>
                                        </p:tgtEl>
                                        <p:attrNameLst>
                                          <p:attrName>style.visibility</p:attrName>
                                        </p:attrNameLst>
                                      </p:cBhvr>
                                      <p:to>
                                        <p:strVal val="visible"/>
                                      </p:to>
                                    </p:set>
                                    <p:anim calcmode="lin" valueType="num">
                                      <p:cBhvr additive="base">
                                        <p:cTn id="31" dur="3000" fill="hold"/>
                                        <p:tgtEl>
                                          <p:spTgt spid="4">
                                            <p:graphicEl>
                                              <a:dgm id="{85B11A53-AF92-4CEF-A14A-332A0A65DDA4}"/>
                                            </p:graphic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graphicEl>
                                              <a:dgm id="{85B11A53-AF92-4CEF-A14A-332A0A65DDA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B4437EEB-FBBA-4755-B344-5460BB3C05F3}"/>
                                            </p:graphicEl>
                                          </p:spTgt>
                                        </p:tgtEl>
                                        <p:attrNameLst>
                                          <p:attrName>style.visibility</p:attrName>
                                        </p:attrNameLst>
                                      </p:cBhvr>
                                      <p:to>
                                        <p:strVal val="visible"/>
                                      </p:to>
                                    </p:set>
                                    <p:anim calcmode="lin" valueType="num">
                                      <p:cBhvr additive="base">
                                        <p:cTn id="37" dur="3000" fill="hold"/>
                                        <p:tgtEl>
                                          <p:spTgt spid="4">
                                            <p:graphicEl>
                                              <a:dgm id="{B4437EEB-FBBA-4755-B344-5460BB3C05F3}"/>
                                            </p:graphic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graphicEl>
                                              <a:dgm id="{B4437EEB-FBBA-4755-B344-5460BB3C05F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51296BB8-D8F0-44B3-A8DA-3A6ABED49B01}"/>
                                            </p:graphicEl>
                                          </p:spTgt>
                                        </p:tgtEl>
                                        <p:attrNameLst>
                                          <p:attrName>style.visibility</p:attrName>
                                        </p:attrNameLst>
                                      </p:cBhvr>
                                      <p:to>
                                        <p:strVal val="visible"/>
                                      </p:to>
                                    </p:set>
                                    <p:anim calcmode="lin" valueType="num">
                                      <p:cBhvr additive="base">
                                        <p:cTn id="43" dur="3000" fill="hold"/>
                                        <p:tgtEl>
                                          <p:spTgt spid="4">
                                            <p:graphicEl>
                                              <a:dgm id="{51296BB8-D8F0-44B3-A8DA-3A6ABED49B01}"/>
                                            </p:graphic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graphicEl>
                                              <a:dgm id="{51296BB8-D8F0-44B3-A8DA-3A6ABED49B01}"/>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44EB9C37-E4FB-4400-86E4-489A814E5F14}"/>
                                            </p:graphicEl>
                                          </p:spTgt>
                                        </p:tgtEl>
                                        <p:attrNameLst>
                                          <p:attrName>style.visibility</p:attrName>
                                        </p:attrNameLst>
                                      </p:cBhvr>
                                      <p:to>
                                        <p:strVal val="visible"/>
                                      </p:to>
                                    </p:set>
                                    <p:anim calcmode="lin" valueType="num">
                                      <p:cBhvr additive="base">
                                        <p:cTn id="49" dur="3000" fill="hold"/>
                                        <p:tgtEl>
                                          <p:spTgt spid="4">
                                            <p:graphicEl>
                                              <a:dgm id="{44EB9C37-E4FB-4400-86E4-489A814E5F14}"/>
                                            </p:graphicEl>
                                          </p:spTgt>
                                        </p:tgtEl>
                                        <p:attrNameLst>
                                          <p:attrName>ppt_x</p:attrName>
                                        </p:attrNameLst>
                                      </p:cBhvr>
                                      <p:tavLst>
                                        <p:tav tm="0">
                                          <p:val>
                                            <p:strVal val="#ppt_x"/>
                                          </p:val>
                                        </p:tav>
                                        <p:tav tm="100000">
                                          <p:val>
                                            <p:strVal val="#ppt_x"/>
                                          </p:val>
                                        </p:tav>
                                      </p:tavLst>
                                    </p:anim>
                                    <p:anim calcmode="lin" valueType="num">
                                      <p:cBhvr additive="base">
                                        <p:cTn id="50" dur="3000" fill="hold"/>
                                        <p:tgtEl>
                                          <p:spTgt spid="4">
                                            <p:graphicEl>
                                              <a:dgm id="{44EB9C37-E4FB-4400-86E4-489A814E5F1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838200"/>
          </a:xfrm>
        </p:spPr>
        <p:txBody>
          <a:bodyPr>
            <a:normAutofit/>
          </a:bodyPr>
          <a:lstStyle/>
          <a:p>
            <a:pPr eaLnBrk="1" fontAlgn="auto" hangingPunct="1">
              <a:spcAft>
                <a:spcPts val="0"/>
              </a:spcAft>
              <a:defRPr/>
            </a:pPr>
            <a:r>
              <a:rPr lang="ru-RU" sz="3600" b="1" dirty="0" smtClean="0">
                <a:solidFill>
                  <a:srgbClr val="C00000"/>
                </a:solidFill>
                <a:latin typeface="Arial" pitchFamily="34" charset="0"/>
                <a:cs typeface="Arial" pitchFamily="34" charset="0"/>
              </a:rPr>
              <a:t>ЧС биолого-социального характера</a:t>
            </a:r>
            <a:endParaRPr lang="ru-RU" sz="3600" b="1" dirty="0">
              <a:solidFill>
                <a:srgbClr val="C00000"/>
              </a:solidFill>
              <a:latin typeface="Arial" pitchFamily="34" charset="0"/>
              <a:cs typeface="Arial" pitchFamily="34" charset="0"/>
            </a:endParaRPr>
          </a:p>
        </p:txBody>
      </p:sp>
      <p:sp>
        <p:nvSpPr>
          <p:cNvPr id="44035" name="Содержимое 2"/>
          <p:cNvSpPr>
            <a:spLocks noGrp="1"/>
          </p:cNvSpPr>
          <p:nvPr>
            <p:ph idx="1"/>
          </p:nvPr>
        </p:nvSpPr>
        <p:spPr>
          <a:xfrm>
            <a:off x="304800" y="857250"/>
            <a:ext cx="8686800" cy="5572125"/>
          </a:xfrm>
          <a:ln w="57150">
            <a:solidFill>
              <a:schemeClr val="tx2"/>
            </a:solidFill>
          </a:ln>
        </p:spPr>
        <p:txBody>
          <a:bodyPr/>
          <a:lstStyle/>
          <a:p>
            <a:pPr algn="just" eaLnBrk="1" hangingPunct="1">
              <a:buFont typeface="Wingdings 2" pitchFamily="18" charset="2"/>
              <a:buNone/>
            </a:pPr>
            <a:r>
              <a:rPr lang="ru-RU" altLang="ru-RU" sz="2800" b="1" dirty="0" smtClean="0"/>
              <a:t>Социальные опасности </a:t>
            </a:r>
            <a:r>
              <a:rPr lang="ru-RU" altLang="ru-RU" sz="2800" dirty="0" smtClean="0"/>
              <a:t>– опасности, получившие широкое распространение в обществе и угрожающие жизни и здоровью людей</a:t>
            </a:r>
            <a:r>
              <a:rPr lang="ru-RU" altLang="ru-RU" sz="2800" i="1" dirty="0" smtClean="0"/>
              <a:t>.</a:t>
            </a:r>
          </a:p>
          <a:p>
            <a:pPr algn="just" eaLnBrk="1" hangingPunct="1">
              <a:buFont typeface="Wingdings 2" pitchFamily="18" charset="2"/>
              <a:buNone/>
            </a:pPr>
            <a:r>
              <a:rPr lang="ru-RU" altLang="ru-RU" sz="2800" b="1" dirty="0" smtClean="0"/>
              <a:t>ЧС социального характера </a:t>
            </a:r>
            <a:r>
              <a:rPr lang="ru-RU" altLang="ru-RU" sz="2800" i="1" dirty="0" smtClean="0"/>
              <a:t>– </a:t>
            </a:r>
            <a:r>
              <a:rPr lang="ru-RU" altLang="ru-RU" sz="2800" dirty="0" smtClean="0"/>
              <a:t>обстановка, сложившаяся в результате опасного социального явления</a:t>
            </a:r>
          </a:p>
          <a:p>
            <a:pPr algn="just" eaLnBrk="1" hangingPunct="1">
              <a:buFont typeface="Wingdings 2" pitchFamily="18" charset="2"/>
              <a:buNone/>
            </a:pPr>
            <a:endParaRPr lang="ru-RU" altLang="ru-RU" sz="2800" dirty="0" smtClean="0"/>
          </a:p>
          <a:p>
            <a:pPr eaLnBrk="1" hangingPunct="1">
              <a:buFont typeface="Wingdings 2" pitchFamily="18" charset="2"/>
              <a:buNone/>
            </a:pPr>
            <a:r>
              <a:rPr lang="ru-RU" altLang="ru-RU" sz="2800" b="1" u="sng" dirty="0" smtClean="0"/>
              <a:t>Виды социальной опасности:</a:t>
            </a:r>
          </a:p>
          <a:p>
            <a:pPr eaLnBrk="1" hangingPunct="1">
              <a:buFont typeface="Wingdings 2" pitchFamily="18" charset="2"/>
              <a:buBlip>
                <a:blip r:embed="rId2"/>
              </a:buBlip>
            </a:pPr>
            <a:r>
              <a:rPr lang="ru-RU" altLang="ru-RU" sz="2400" dirty="0" smtClean="0"/>
              <a:t>Противоправные формы насилия</a:t>
            </a:r>
          </a:p>
          <a:p>
            <a:pPr eaLnBrk="1" hangingPunct="1">
              <a:buFont typeface="Wingdings 2" pitchFamily="18" charset="2"/>
              <a:buBlip>
                <a:blip r:embed="rId2"/>
              </a:buBlip>
            </a:pPr>
            <a:r>
              <a:rPr lang="ru-RU" altLang="ru-RU" sz="2400" dirty="0" smtClean="0"/>
              <a:t>Употребление веществ, нарушающих психическое и  физиологическое равновесие человека</a:t>
            </a:r>
          </a:p>
          <a:p>
            <a:pPr eaLnBrk="1" hangingPunct="1">
              <a:buFont typeface="Wingdings 2" pitchFamily="18" charset="2"/>
              <a:buBlip>
                <a:blip r:embed="rId2"/>
              </a:buBlip>
            </a:pPr>
            <a:r>
              <a:rPr lang="ru-RU" altLang="ru-RU" sz="2400" dirty="0" smtClean="0"/>
              <a:t>Суициды, мошенничества, массовые  беспорядки</a:t>
            </a:r>
          </a:p>
          <a:p>
            <a:pPr eaLnBrk="1" hangingPunct="1">
              <a:buFont typeface="Wingdings 2" pitchFamily="18" charset="2"/>
              <a:buBlip>
                <a:blip r:embed="rId2"/>
              </a:buBlip>
            </a:pPr>
            <a:r>
              <a:rPr lang="ru-RU" altLang="ru-RU" sz="2400" dirty="0" smtClean="0"/>
              <a:t>Эпидемии и пандемии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bg/>
                                          </p:spTgt>
                                        </p:tgtEl>
                                        <p:attrNameLst>
                                          <p:attrName>style.visibility</p:attrName>
                                        </p:attrNameLst>
                                      </p:cBhvr>
                                      <p:to>
                                        <p:strVal val="visible"/>
                                      </p:to>
                                    </p:set>
                                    <p:animEffect transition="in" filter="wipe(left)">
                                      <p:cBhvr>
                                        <p:cTn id="7" dur="500"/>
                                        <p:tgtEl>
                                          <p:spTgt spid="4403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wipe(left)">
                                      <p:cBhvr>
                                        <p:cTn id="32" dur="500"/>
                                        <p:tgtEl>
                                          <p:spTgt spid="440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Effect transition="in" filter="wipe(left)">
                                      <p:cBhvr>
                                        <p:cTn id="37" dur="500"/>
                                        <p:tgtEl>
                                          <p:spTgt spid="440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5">
                                            <p:txEl>
                                              <p:pRg st="7" end="7"/>
                                            </p:txEl>
                                          </p:spTgt>
                                        </p:tgtEl>
                                        <p:attrNameLst>
                                          <p:attrName>style.visibility</p:attrName>
                                        </p:attrNameLst>
                                      </p:cBhvr>
                                      <p:to>
                                        <p:strVal val="visible"/>
                                      </p:to>
                                    </p:set>
                                    <p:animEffect transition="in" filter="wipe(left)">
                                      <p:cBhvr>
                                        <p:cTn id="42"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Эпидемия Испанки"/>
          <p:cNvPicPr>
            <a:picLocks noChangeAspect="1" noChangeArrowheads="1"/>
          </p:cNvPicPr>
          <p:nvPr/>
        </p:nvPicPr>
        <p:blipFill>
          <a:blip r:embed="rId2" cstate="print"/>
          <a:srcRect/>
          <a:stretch>
            <a:fillRect/>
          </a:stretch>
        </p:blipFill>
        <p:spPr bwMode="auto">
          <a:xfrm>
            <a:off x="0" y="954785"/>
            <a:ext cx="9144000" cy="5903215"/>
          </a:xfrm>
          <a:prstGeom prst="rect">
            <a:avLst/>
          </a:prstGeom>
          <a:noFill/>
        </p:spPr>
      </p:pic>
      <p:sp>
        <p:nvSpPr>
          <p:cNvPr id="3" name="TextBox 2"/>
          <p:cNvSpPr txBox="1"/>
          <p:nvPr/>
        </p:nvSpPr>
        <p:spPr>
          <a:xfrm>
            <a:off x="0" y="0"/>
            <a:ext cx="9144000" cy="1077218"/>
          </a:xfrm>
          <a:prstGeom prst="rect">
            <a:avLst/>
          </a:prstGeom>
          <a:noFill/>
        </p:spPr>
        <p:txBody>
          <a:bodyPr wrap="square" rtlCol="0">
            <a:spAutoFit/>
          </a:bodyPr>
          <a:lstStyle/>
          <a:p>
            <a:pPr algn="ctr"/>
            <a:r>
              <a:rPr lang="ru-RU" sz="3200" dirty="0" smtClean="0">
                <a:latin typeface="Arial" pitchFamily="34" charset="0"/>
                <a:cs typeface="Arial" pitchFamily="34" charset="0"/>
              </a:rPr>
              <a:t>Всемирная история гриппа. Крупнейшие эпидемии</a:t>
            </a:r>
            <a:endParaRPr lang="ru-RU" sz="32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b="1" dirty="0" smtClean="0">
                <a:solidFill>
                  <a:srgbClr val="C00000"/>
                </a:solidFill>
              </a:rPr>
              <a:t>ЧС ВОЕННО-ПОЛИТИЧЕСКОГО ХАРАКТЕРА</a:t>
            </a:r>
            <a:r>
              <a:rPr lang="ru-RU" b="1" dirty="0" smtClean="0"/>
              <a:t/>
            </a:r>
            <a:br>
              <a:rPr lang="ru-RU" b="1" dirty="0" smtClean="0"/>
            </a:br>
            <a:endParaRPr lang="ru-RU" dirty="0"/>
          </a:p>
        </p:txBody>
      </p:sp>
      <p:sp>
        <p:nvSpPr>
          <p:cNvPr id="3" name="Содержимое 2"/>
          <p:cNvSpPr>
            <a:spLocks noGrp="1"/>
          </p:cNvSpPr>
          <p:nvPr>
            <p:ph idx="1"/>
          </p:nvPr>
        </p:nvSpPr>
        <p:spPr>
          <a:xfrm>
            <a:off x="285750" y="1285874"/>
            <a:ext cx="8686800" cy="5383485"/>
          </a:xfrm>
          <a:ln w="76200">
            <a:solidFill>
              <a:schemeClr val="tx2"/>
            </a:solidFill>
          </a:ln>
        </p:spPr>
        <p:txBody>
          <a:bodyPr>
            <a:noAutofit/>
          </a:bodyPr>
          <a:lstStyle/>
          <a:p>
            <a:pPr marL="514350" indent="-514350" algn="just" eaLnBrk="1" fontAlgn="auto" hangingPunct="1">
              <a:lnSpc>
                <a:spcPct val="120000"/>
              </a:lnSpc>
              <a:spcBef>
                <a:spcPts val="0"/>
              </a:spcBef>
              <a:spcAft>
                <a:spcPts val="1200"/>
              </a:spcAft>
              <a:buClr>
                <a:schemeClr val="tx1"/>
              </a:buClr>
              <a:buFont typeface="+mj-lt"/>
              <a:buAutoNum type="arabicPeriod"/>
              <a:defRPr/>
            </a:pPr>
            <a:r>
              <a:rPr lang="ru-RU" sz="2200" dirty="0" smtClean="0">
                <a:latin typeface="Arial" pitchFamily="34" charset="0"/>
                <a:cs typeface="Arial" pitchFamily="34" charset="0"/>
              </a:rPr>
              <a:t>Одиночный (случайный) ракетно-ядерный удар, нанесенный с акватории нейтральных вод кораблем неустановленной принадлежности или падение носителя ядерного оружия со взрывом боевой части.</a:t>
            </a:r>
          </a:p>
          <a:p>
            <a:pPr marL="514350" indent="-514350" algn="just" eaLnBrk="1" fontAlgn="auto" hangingPunct="1">
              <a:lnSpc>
                <a:spcPct val="120000"/>
              </a:lnSpc>
              <a:spcBef>
                <a:spcPts val="0"/>
              </a:spcBef>
              <a:spcAft>
                <a:spcPts val="1200"/>
              </a:spcAft>
              <a:buClr>
                <a:schemeClr val="tx1"/>
              </a:buClr>
              <a:buFont typeface="+mj-lt"/>
              <a:buAutoNum type="arabicPeriod"/>
              <a:defRPr/>
            </a:pPr>
            <a:r>
              <a:rPr lang="ru-RU" sz="2200" dirty="0" smtClean="0">
                <a:solidFill>
                  <a:srgbClr val="C00000"/>
                </a:solidFill>
                <a:latin typeface="Arial" pitchFamily="34" charset="0"/>
                <a:cs typeface="Arial" pitchFamily="34" charset="0"/>
              </a:rPr>
              <a:t>Падение носителя ядерного оружия с разрушением или без разрушения боевой части</a:t>
            </a:r>
          </a:p>
          <a:p>
            <a:pPr marL="514350" indent="-514350" algn="just" eaLnBrk="1" fontAlgn="auto" hangingPunct="1">
              <a:lnSpc>
                <a:spcPct val="120000"/>
              </a:lnSpc>
              <a:spcBef>
                <a:spcPts val="0"/>
              </a:spcBef>
              <a:spcAft>
                <a:spcPts val="1200"/>
              </a:spcAft>
              <a:buClr>
                <a:schemeClr val="tx1"/>
              </a:buClr>
              <a:buFont typeface="+mj-lt"/>
              <a:buAutoNum type="arabicPeriod"/>
              <a:defRPr/>
            </a:pPr>
            <a:r>
              <a:rPr lang="ru-RU" sz="2200" dirty="0" smtClean="0">
                <a:latin typeface="Arial" pitchFamily="34" charset="0"/>
                <a:cs typeface="Arial" pitchFamily="34" charset="0"/>
              </a:rPr>
              <a:t>Вооруженное нападение на штабы, пункты управления,  узлы связи, склады войсковых соединений, и частей</a:t>
            </a:r>
          </a:p>
          <a:p>
            <a:pPr marL="514350" indent="-514350" algn="just" eaLnBrk="1" fontAlgn="auto" hangingPunct="1">
              <a:lnSpc>
                <a:spcPct val="120000"/>
              </a:lnSpc>
              <a:spcBef>
                <a:spcPts val="0"/>
              </a:spcBef>
              <a:spcAft>
                <a:spcPts val="1200"/>
              </a:spcAft>
              <a:buClr>
                <a:schemeClr val="tx1"/>
              </a:buClr>
              <a:buFont typeface="+mj-lt"/>
              <a:buAutoNum type="arabicPeriod"/>
              <a:defRPr/>
            </a:pPr>
            <a:r>
              <a:rPr lang="ru-RU" sz="2200" dirty="0" smtClean="0">
                <a:solidFill>
                  <a:srgbClr val="C00000"/>
                </a:solidFill>
                <a:latin typeface="Arial" pitchFamily="34" charset="0"/>
                <a:cs typeface="Arial" pitchFamily="34" charset="0"/>
              </a:rPr>
              <a:t>Волнения в отдельных районах, вызванные выступлениями антиобщественных организаций, попытка захвата радиовещательных станций, государственных и общественно-политических учреждений</a:t>
            </a:r>
            <a:r>
              <a:rPr lang="ru-RU" sz="2200" dirty="0" smtClean="0">
                <a:latin typeface="Arial" pitchFamily="34" charset="0"/>
                <a:cs typeface="Arial" pitchFamily="34" charset="0"/>
              </a:rPr>
              <a:t>.</a:t>
            </a:r>
            <a:endParaRPr lang="ru-RU"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466144" cy="796908"/>
          </a:xfrm>
        </p:spPr>
        <p:txBody>
          <a:bodyPr>
            <a:noAutofit/>
          </a:bodyPr>
          <a:lstStyle/>
          <a:p>
            <a:pPr algn="ctr" eaLnBrk="1" fontAlgn="auto" hangingPunct="1">
              <a:spcAft>
                <a:spcPts val="0"/>
              </a:spcAft>
              <a:defRPr/>
            </a:pPr>
            <a:r>
              <a:rPr lang="ru-RU" sz="3200" b="1" i="1" dirty="0" smtClean="0">
                <a:solidFill>
                  <a:srgbClr val="C00000"/>
                </a:solidFill>
                <a:latin typeface="Arial" pitchFamily="34" charset="0"/>
                <a:cs typeface="Arial" pitchFamily="34" charset="0"/>
              </a:rPr>
              <a:t>Классификации чрезвычайных ситуаций</a:t>
            </a:r>
            <a:endParaRPr lang="ru-RU" sz="3200" b="1" i="1" dirty="0">
              <a:solidFill>
                <a:srgbClr val="C00000"/>
              </a:solidFill>
              <a:latin typeface="Arial" pitchFamily="34" charset="0"/>
              <a:cs typeface="Arial" pitchFamily="34" charset="0"/>
            </a:endParaRPr>
          </a:p>
        </p:txBody>
      </p:sp>
      <p:sp>
        <p:nvSpPr>
          <p:cNvPr id="6" name="Содержимое 5"/>
          <p:cNvSpPr>
            <a:spLocks noGrp="1"/>
          </p:cNvSpPr>
          <p:nvPr>
            <p:ph idx="1"/>
          </p:nvPr>
        </p:nvSpPr>
        <p:spPr>
          <a:xfrm>
            <a:off x="5000628" y="4286256"/>
            <a:ext cx="2565396" cy="1285884"/>
          </a:xfrm>
          <a:solidFill>
            <a:schemeClr val="bg1"/>
          </a:solidFill>
          <a:ln w="57150">
            <a:miter lim="800000"/>
            <a:headEnd/>
            <a:tailEnd/>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normAutofit lnSpcReduction="10000"/>
          </a:bodyPr>
          <a:lstStyle/>
          <a:p>
            <a:pPr algn="ctr" eaLnBrk="1" fontAlgn="auto" hangingPunct="1">
              <a:spcAft>
                <a:spcPts val="0"/>
              </a:spcAft>
              <a:buFont typeface="Wingdings 2"/>
              <a:buNone/>
              <a:defRPr/>
            </a:pPr>
            <a:r>
              <a:rPr lang="ru-RU" sz="2400" b="1" dirty="0" smtClean="0">
                <a:latin typeface="Arial" pitchFamily="34" charset="0"/>
                <a:cs typeface="Arial" pitchFamily="34" charset="0"/>
              </a:rPr>
              <a:t>Плавные</a:t>
            </a:r>
          </a:p>
          <a:p>
            <a:pPr algn="ctr" eaLnBrk="1" fontAlgn="auto" hangingPunct="1">
              <a:spcAft>
                <a:spcPts val="0"/>
              </a:spcAft>
              <a:buFont typeface="Wingdings 2"/>
              <a:buNone/>
              <a:defRPr/>
            </a:pPr>
            <a:r>
              <a:rPr lang="ru-RU" sz="1700" dirty="0" smtClean="0"/>
              <a:t>Засухи, эпидемии, аварии на </a:t>
            </a:r>
            <a:r>
              <a:rPr lang="ru-RU" sz="1700" dirty="0" err="1" smtClean="0"/>
              <a:t>пром</a:t>
            </a:r>
            <a:r>
              <a:rPr lang="ru-RU" sz="1700" dirty="0" smtClean="0"/>
              <a:t>. очистных сооружения</a:t>
            </a:r>
            <a:endParaRPr lang="ru-RU" sz="1700" dirty="0"/>
          </a:p>
        </p:txBody>
      </p:sp>
      <p:sp>
        <p:nvSpPr>
          <p:cNvPr id="4" name="Прямоугольник 3"/>
          <p:cNvSpPr/>
          <p:nvPr/>
        </p:nvSpPr>
        <p:spPr>
          <a:xfrm>
            <a:off x="3500430" y="1285860"/>
            <a:ext cx="2786082" cy="1071570"/>
          </a:xfrm>
          <a:prstGeom prst="rect">
            <a:avLst/>
          </a:prstGeom>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000" b="1" dirty="0"/>
              <a:t>Скорость распространения опасностей</a:t>
            </a:r>
          </a:p>
        </p:txBody>
      </p:sp>
      <p:sp>
        <p:nvSpPr>
          <p:cNvPr id="5" name="Прямоугольник 4"/>
          <p:cNvSpPr/>
          <p:nvPr/>
        </p:nvSpPr>
        <p:spPr>
          <a:xfrm>
            <a:off x="2000232" y="4286256"/>
            <a:ext cx="2786082" cy="1285884"/>
          </a:xfrm>
          <a:prstGeom prst="rect">
            <a:avLst/>
          </a:prstGeom>
          <a:solidFill>
            <a:schemeClr val="bg1"/>
          </a:solidFill>
          <a:ln w="5715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Умеренные</a:t>
            </a:r>
          </a:p>
          <a:p>
            <a:pPr algn="ctr" fontAlgn="auto">
              <a:spcBef>
                <a:spcPts val="0"/>
              </a:spcBef>
              <a:spcAft>
                <a:spcPts val="0"/>
              </a:spcAft>
              <a:defRPr/>
            </a:pPr>
            <a:r>
              <a:rPr lang="ru-RU" sz="1600" dirty="0"/>
              <a:t>Паводковые наводнения, извержения вулканов, аварии с выбросом РВ</a:t>
            </a:r>
          </a:p>
        </p:txBody>
      </p:sp>
      <p:sp>
        <p:nvSpPr>
          <p:cNvPr id="7" name="Прямоугольник 6"/>
          <p:cNvSpPr/>
          <p:nvPr/>
        </p:nvSpPr>
        <p:spPr>
          <a:xfrm>
            <a:off x="5715008" y="2714620"/>
            <a:ext cx="2786082" cy="1214446"/>
          </a:xfrm>
          <a:prstGeom prst="rect">
            <a:avLst/>
          </a:prstGeom>
          <a:solidFill>
            <a:schemeClr val="bg1"/>
          </a:solidFill>
          <a:ln w="76200"/>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Стремительные </a:t>
            </a:r>
          </a:p>
          <a:p>
            <a:pPr algn="ctr" fontAlgn="auto">
              <a:spcBef>
                <a:spcPts val="0"/>
              </a:spcBef>
              <a:spcAft>
                <a:spcPts val="0"/>
              </a:spcAft>
              <a:defRPr/>
            </a:pPr>
            <a:r>
              <a:rPr lang="ru-RU" sz="1600" dirty="0"/>
              <a:t>Пожары, гидродинамические аварии, аварии с выбросом АХОВ</a:t>
            </a:r>
          </a:p>
        </p:txBody>
      </p:sp>
      <p:sp>
        <p:nvSpPr>
          <p:cNvPr id="8" name="Прямоугольник 7"/>
          <p:cNvSpPr/>
          <p:nvPr/>
        </p:nvSpPr>
        <p:spPr>
          <a:xfrm>
            <a:off x="1285852" y="2714620"/>
            <a:ext cx="2786082" cy="1071570"/>
          </a:xfrm>
          <a:prstGeom prst="rect">
            <a:avLst/>
          </a:prstGeom>
          <a:solidFill>
            <a:schemeClr val="bg1"/>
          </a:solidFill>
          <a:ln w="57150">
            <a:solidFill>
              <a:schemeClr val="accent2"/>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dirty="0">
                <a:latin typeface="Arial" pitchFamily="34" charset="0"/>
                <a:cs typeface="Arial" pitchFamily="34" charset="0"/>
              </a:rPr>
              <a:t>Внезапные</a:t>
            </a:r>
          </a:p>
          <a:p>
            <a:pPr algn="ctr" fontAlgn="auto">
              <a:spcBef>
                <a:spcPts val="0"/>
              </a:spcBef>
              <a:spcAft>
                <a:spcPts val="0"/>
              </a:spcAft>
              <a:defRPr/>
            </a:pPr>
            <a:r>
              <a:rPr lang="ru-RU" sz="1600" dirty="0">
                <a:latin typeface="Arial" pitchFamily="34" charset="0"/>
                <a:cs typeface="Arial" pitchFamily="34" charset="0"/>
              </a:rPr>
              <a:t>Землетрясения, взрывы, </a:t>
            </a:r>
          </a:p>
          <a:p>
            <a:pPr algn="ctr" fontAlgn="auto">
              <a:spcBef>
                <a:spcPts val="0"/>
              </a:spcBef>
              <a:spcAft>
                <a:spcPts val="0"/>
              </a:spcAft>
              <a:defRPr/>
            </a:pPr>
            <a:r>
              <a:rPr lang="ru-RU" sz="1600" dirty="0">
                <a:latin typeface="Arial" pitchFamily="34" charset="0"/>
                <a:cs typeface="Arial" pitchFamily="34" charset="0"/>
              </a:rPr>
              <a:t>транспортные аварии</a:t>
            </a:r>
          </a:p>
        </p:txBody>
      </p:sp>
      <p:cxnSp>
        <p:nvCxnSpPr>
          <p:cNvPr id="10" name="Прямая со стрелкой 9"/>
          <p:cNvCxnSpPr/>
          <p:nvPr/>
        </p:nvCxnSpPr>
        <p:spPr>
          <a:xfrm rot="5400000">
            <a:off x="4037013" y="2392363"/>
            <a:ext cx="892175" cy="82232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3661570" y="3053556"/>
            <a:ext cx="1928812" cy="53657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4233070" y="3018631"/>
            <a:ext cx="1928812" cy="60642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4787107" y="2428081"/>
            <a:ext cx="963612" cy="82232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1000" fill="hold"/>
                                        <p:tgtEl>
                                          <p:spTgt spid="6"/>
                                        </p:tgtEl>
                                        <p:attrNameLst>
                                          <p:attrName>ppt_x</p:attrName>
                                        </p:attrNameLst>
                                      </p:cBhvr>
                                      <p:tavLst>
                                        <p:tav tm="0">
                                          <p:val>
                                            <p:strVal val="#ppt_x"/>
                                          </p:val>
                                        </p:tav>
                                        <p:tav tm="100000">
                                          <p:val>
                                            <p:strVal val="#ppt_x"/>
                                          </p:val>
                                        </p:tav>
                                      </p:tavLst>
                                    </p:anim>
                                    <p:anim calcmode="lin" valueType="num">
                                      <p:cBhvr additive="base">
                                        <p:cTn id="41" dur="1000" fill="hold"/>
                                        <p:tgtEl>
                                          <p:spTgt spid="6"/>
                                        </p:tgtEl>
                                        <p:attrNameLst>
                                          <p:attrName>ppt_y</p:attrName>
                                        </p:attrNameLst>
                                      </p:cBhvr>
                                      <p:tavLst>
                                        <p:tav tm="0">
                                          <p:val>
                                            <p:strVal val="1+#ppt_h/2"/>
                                          </p:val>
                                        </p:tav>
                                        <p:tav tm="100000">
                                          <p:val>
                                            <p:strVal val="#ppt_y"/>
                                          </p:val>
                                        </p:tav>
                                      </p:tavLst>
                                    </p:anim>
                                  </p:childTnLst>
                                </p:cTn>
                              </p:par>
                              <p:par>
                                <p:cTn id="42" presetID="22" presetClass="entr" presetSubtype="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79512" y="765285"/>
            <a:ext cx="8570913" cy="2677656"/>
          </a:xfrm>
          <a:prstGeom prst="rect">
            <a:avLst/>
          </a:prstGeom>
          <a:noFill/>
          <a:ln w="76200">
            <a:solidFill>
              <a:schemeClr val="accent1"/>
            </a:solidFill>
            <a:miter lim="800000"/>
            <a:headEnd/>
            <a:tailEnd/>
          </a:ln>
          <a:effectLst/>
        </p:spPr>
        <p:txBody>
          <a:bodyPr anchor="ctr">
            <a:spAutoFit/>
          </a:bodyPr>
          <a:lstStyle/>
          <a:p>
            <a:pPr algn="just"/>
            <a:r>
              <a:rPr lang="ru-RU" sz="2800" dirty="0" smtClean="0">
                <a:latin typeface="Arial" pitchFamily="34" charset="0"/>
                <a:cs typeface="Arial" pitchFamily="34" charset="0"/>
              </a:rPr>
              <a:t>опасное техногенное происшествие, создающее на объекте, определенной территории или акватории угрозу жизни и здоровью людей, приводящее к разрушению зданий, сооружений, оборудования, нарушению производственного процесса и нанесению ущерба ОПС</a:t>
            </a:r>
            <a:endParaRPr lang="ru-RU" sz="2800" dirty="0">
              <a:latin typeface="Arial" pitchFamily="34" charset="0"/>
              <a:cs typeface="Arial" pitchFamily="34" charset="0"/>
            </a:endParaRPr>
          </a:p>
        </p:txBody>
      </p:sp>
      <p:sp>
        <p:nvSpPr>
          <p:cNvPr id="22533" name="Text Box 5"/>
          <p:cNvSpPr txBox="1">
            <a:spLocks noChangeArrowheads="1"/>
          </p:cNvSpPr>
          <p:nvPr/>
        </p:nvSpPr>
        <p:spPr bwMode="auto">
          <a:xfrm>
            <a:off x="3203848" y="0"/>
            <a:ext cx="2264338" cy="769441"/>
          </a:xfrm>
          <a:prstGeom prst="rect">
            <a:avLst/>
          </a:prstGeom>
          <a:noFill/>
          <a:ln w="9525">
            <a:noFill/>
            <a:miter lim="800000"/>
            <a:headEnd/>
            <a:tailEnd/>
          </a:ln>
          <a:effectLst/>
        </p:spPr>
        <p:txBody>
          <a:bodyPr wrap="none">
            <a:spAutoFit/>
          </a:bodyPr>
          <a:lstStyle/>
          <a:p>
            <a:r>
              <a:rPr lang="ru-RU" sz="4400" b="1" i="1" dirty="0">
                <a:solidFill>
                  <a:srgbClr val="C00000"/>
                </a:solidFill>
                <a:latin typeface="Arial" pitchFamily="34" charset="0"/>
                <a:cs typeface="Arial" pitchFamily="34" charset="0"/>
              </a:rPr>
              <a:t>Авария</a:t>
            </a:r>
          </a:p>
        </p:txBody>
      </p:sp>
      <p:pic>
        <p:nvPicPr>
          <p:cNvPr id="7170" name="Picture 2" descr="Картинки по запросу авария"/>
          <p:cNvPicPr>
            <a:picLocks noChangeAspect="1" noChangeArrowheads="1"/>
          </p:cNvPicPr>
          <p:nvPr/>
        </p:nvPicPr>
        <p:blipFill>
          <a:blip r:embed="rId2" cstate="print"/>
          <a:srcRect/>
          <a:stretch>
            <a:fillRect/>
          </a:stretch>
        </p:blipFill>
        <p:spPr bwMode="auto">
          <a:xfrm>
            <a:off x="2699792" y="3675126"/>
            <a:ext cx="4730130" cy="298541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322128" cy="725470"/>
          </a:xfrm>
        </p:spPr>
        <p:txBody>
          <a:bodyPr>
            <a:noAutofit/>
          </a:bodyPr>
          <a:lstStyle/>
          <a:p>
            <a:pPr algn="ctr" eaLnBrk="1" fontAlgn="auto" hangingPunct="1">
              <a:spcAft>
                <a:spcPts val="0"/>
              </a:spcAft>
              <a:defRPr/>
            </a:pPr>
            <a:r>
              <a:rPr lang="ru-RU" sz="3600" b="1" i="1" dirty="0" smtClean="0">
                <a:solidFill>
                  <a:srgbClr val="C00000"/>
                </a:solidFill>
                <a:latin typeface="Arial" pitchFamily="34" charset="0"/>
                <a:cs typeface="Arial" pitchFamily="34" charset="0"/>
              </a:rPr>
              <a:t>Классификация чрезвычайных ситуаций по масштабу</a:t>
            </a:r>
            <a:endParaRPr lang="ru-RU" sz="3600" b="1" i="1" dirty="0">
              <a:solidFill>
                <a:srgbClr val="C00000"/>
              </a:solidFill>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714348" y="1285860"/>
          <a:ext cx="8142290" cy="5286410"/>
        </p:xfrm>
        <a:graphic>
          <a:graphicData uri="http://schemas.openxmlformats.org/drawingml/2006/table">
            <a:tbl>
              <a:tblPr firstRow="1" bandRow="1">
                <a:effectLst>
                  <a:innerShdw blurRad="63500" dist="50800" dir="8100000">
                    <a:prstClr val="black">
                      <a:alpha val="50000"/>
                    </a:prstClr>
                  </a:innerShdw>
                </a:effectLst>
                <a:tableStyleId>{21E4AEA4-8DFA-4A89-87EB-49C32662AFE0}</a:tableStyleId>
              </a:tblPr>
              <a:tblGrid>
                <a:gridCol w="2009709"/>
                <a:gridCol w="1247207"/>
                <a:gridCol w="1628458"/>
                <a:gridCol w="1628458"/>
                <a:gridCol w="1628458"/>
              </a:tblGrid>
              <a:tr h="1077638">
                <a:tc>
                  <a:txBody>
                    <a:bodyPr/>
                    <a:lstStyle/>
                    <a:p>
                      <a:pPr algn="ctr"/>
                      <a:r>
                        <a:rPr lang="ru-RU" dirty="0" smtClean="0">
                          <a:ln>
                            <a:noFill/>
                          </a:ln>
                        </a:rPr>
                        <a:t>Класс (уровень) ЧС </a:t>
                      </a:r>
                      <a:endParaRPr lang="ru-RU" dirty="0">
                        <a:ln>
                          <a:noFill/>
                        </a:ln>
                      </a:endParaRPr>
                    </a:p>
                  </a:txBody>
                  <a:tcPr/>
                </a:tc>
                <a:tc>
                  <a:txBody>
                    <a:bodyPr/>
                    <a:lstStyle/>
                    <a:p>
                      <a:pPr algn="ctr"/>
                      <a:r>
                        <a:rPr lang="ru-RU" dirty="0" err="1" smtClean="0">
                          <a:ln>
                            <a:noFill/>
                          </a:ln>
                        </a:rPr>
                        <a:t>Постра-дало</a:t>
                      </a:r>
                      <a:r>
                        <a:rPr lang="ru-RU" dirty="0" smtClean="0">
                          <a:ln>
                            <a:noFill/>
                          </a:ln>
                        </a:rPr>
                        <a:t> </a:t>
                      </a:r>
                    </a:p>
                    <a:p>
                      <a:pPr algn="ctr"/>
                      <a:r>
                        <a:rPr lang="ru-RU" dirty="0" smtClean="0">
                          <a:ln>
                            <a:noFill/>
                          </a:ln>
                        </a:rPr>
                        <a:t>чел.</a:t>
                      </a:r>
                      <a:endParaRPr lang="ru-RU" dirty="0">
                        <a:ln>
                          <a:noFill/>
                        </a:ln>
                      </a:endParaRPr>
                    </a:p>
                  </a:txBody>
                  <a:tcPr/>
                </a:tc>
                <a:tc>
                  <a:txBody>
                    <a:bodyPr/>
                    <a:lstStyle/>
                    <a:p>
                      <a:pPr algn="ctr"/>
                      <a:r>
                        <a:rPr lang="ru-RU" dirty="0" smtClean="0">
                          <a:ln>
                            <a:noFill/>
                          </a:ln>
                        </a:rPr>
                        <a:t>Нарушены условия жизни, чел</a:t>
                      </a:r>
                      <a:endParaRPr lang="ru-RU" dirty="0">
                        <a:ln>
                          <a:noFill/>
                        </a:ln>
                      </a:endParaRPr>
                    </a:p>
                  </a:txBody>
                  <a:tcPr/>
                </a:tc>
                <a:tc>
                  <a:txBody>
                    <a:bodyPr/>
                    <a:lstStyle/>
                    <a:p>
                      <a:r>
                        <a:rPr lang="ru-RU" dirty="0" err="1" smtClean="0">
                          <a:ln>
                            <a:noFill/>
                          </a:ln>
                        </a:rPr>
                        <a:t>Материаль-ный</a:t>
                      </a:r>
                      <a:r>
                        <a:rPr lang="ru-RU" dirty="0" smtClean="0">
                          <a:ln>
                            <a:noFill/>
                          </a:ln>
                        </a:rPr>
                        <a:t> ущерб,</a:t>
                      </a:r>
                    </a:p>
                    <a:p>
                      <a:r>
                        <a:rPr lang="ru-RU" dirty="0" err="1" smtClean="0">
                          <a:ln>
                            <a:noFill/>
                          </a:ln>
                        </a:rPr>
                        <a:t>тыс</a:t>
                      </a:r>
                      <a:r>
                        <a:rPr lang="ru-RU" dirty="0" smtClean="0">
                          <a:ln>
                            <a:noFill/>
                          </a:ln>
                        </a:rPr>
                        <a:t> МРОТ </a:t>
                      </a:r>
                      <a:r>
                        <a:rPr lang="ru-RU" dirty="0" err="1" smtClean="0">
                          <a:ln>
                            <a:noFill/>
                          </a:ln>
                        </a:rPr>
                        <a:t>р</a:t>
                      </a:r>
                      <a:endParaRPr lang="ru-RU" dirty="0">
                        <a:ln>
                          <a:noFill/>
                        </a:ln>
                      </a:endParaRPr>
                    </a:p>
                  </a:txBody>
                  <a:tcPr/>
                </a:tc>
                <a:tc>
                  <a:txBody>
                    <a:bodyPr/>
                    <a:lstStyle/>
                    <a:p>
                      <a:pPr algn="ctr"/>
                      <a:r>
                        <a:rPr lang="ru-RU" dirty="0" smtClean="0">
                          <a:ln>
                            <a:noFill/>
                          </a:ln>
                        </a:rPr>
                        <a:t>Граница действия ПФ</a:t>
                      </a:r>
                      <a:r>
                        <a:rPr lang="ru-RU" baseline="0" dirty="0" smtClean="0">
                          <a:ln>
                            <a:noFill/>
                          </a:ln>
                        </a:rPr>
                        <a:t> в пределах</a:t>
                      </a:r>
                      <a:endParaRPr lang="ru-RU" dirty="0">
                        <a:ln>
                          <a:noFill/>
                        </a:ln>
                      </a:endParaRPr>
                    </a:p>
                  </a:txBody>
                  <a:tcPr/>
                </a:tc>
              </a:tr>
              <a:tr h="754346">
                <a:tc>
                  <a:txBody>
                    <a:bodyPr/>
                    <a:lstStyle/>
                    <a:p>
                      <a:r>
                        <a:rPr lang="ru-RU" b="1" dirty="0" smtClean="0">
                          <a:ln>
                            <a:noFill/>
                          </a:ln>
                        </a:rPr>
                        <a:t>Объектовые</a:t>
                      </a:r>
                    </a:p>
                    <a:p>
                      <a:r>
                        <a:rPr lang="ru-RU" b="1" dirty="0" smtClean="0">
                          <a:ln>
                            <a:noFill/>
                          </a:ln>
                        </a:rPr>
                        <a:t>(локальные)</a:t>
                      </a:r>
                      <a:endParaRPr lang="ru-RU" b="1" dirty="0">
                        <a:ln>
                          <a:noFill/>
                        </a:ln>
                      </a:endParaRPr>
                    </a:p>
                  </a:txBody>
                  <a:tcPr/>
                </a:tc>
                <a:tc>
                  <a:txBody>
                    <a:bodyPr/>
                    <a:lstStyle/>
                    <a:p>
                      <a:r>
                        <a:rPr lang="ru-RU" b="1" dirty="0" smtClean="0">
                          <a:ln>
                            <a:noFill/>
                          </a:ln>
                        </a:rPr>
                        <a:t>Менее 10</a:t>
                      </a:r>
                      <a:endParaRPr lang="ru-RU" b="1" dirty="0">
                        <a:ln>
                          <a:noFill/>
                        </a:ln>
                      </a:endParaRPr>
                    </a:p>
                  </a:txBody>
                  <a:tcPr/>
                </a:tc>
                <a:tc>
                  <a:txBody>
                    <a:bodyPr/>
                    <a:lstStyle/>
                    <a:p>
                      <a:r>
                        <a:rPr lang="ru-RU" b="1" dirty="0" smtClean="0">
                          <a:ln>
                            <a:noFill/>
                          </a:ln>
                        </a:rPr>
                        <a:t>Менее 100</a:t>
                      </a:r>
                      <a:endParaRPr lang="ru-RU" b="1" dirty="0">
                        <a:ln>
                          <a:noFill/>
                        </a:ln>
                      </a:endParaRPr>
                    </a:p>
                  </a:txBody>
                  <a:tcPr/>
                </a:tc>
                <a:tc>
                  <a:txBody>
                    <a:bodyPr/>
                    <a:lstStyle/>
                    <a:p>
                      <a:r>
                        <a:rPr lang="ru-RU" b="1" dirty="0" smtClean="0">
                          <a:ln>
                            <a:noFill/>
                          </a:ln>
                        </a:rPr>
                        <a:t>Менее 1</a:t>
                      </a:r>
                      <a:endParaRPr lang="ru-RU" b="1" dirty="0">
                        <a:ln>
                          <a:noFill/>
                        </a:ln>
                      </a:endParaRPr>
                    </a:p>
                  </a:txBody>
                  <a:tcPr/>
                </a:tc>
                <a:tc>
                  <a:txBody>
                    <a:bodyPr/>
                    <a:lstStyle/>
                    <a:p>
                      <a:r>
                        <a:rPr lang="ru-RU" b="1" dirty="0" smtClean="0">
                          <a:ln>
                            <a:noFill/>
                          </a:ln>
                        </a:rPr>
                        <a:t>1 объекта</a:t>
                      </a:r>
                      <a:endParaRPr lang="ru-RU" b="1" dirty="0">
                        <a:ln>
                          <a:noFill/>
                        </a:ln>
                      </a:endParaRPr>
                    </a:p>
                  </a:txBody>
                  <a:tcPr/>
                </a:tc>
              </a:tr>
              <a:tr h="754346">
                <a:tc>
                  <a:txBody>
                    <a:bodyPr/>
                    <a:lstStyle/>
                    <a:p>
                      <a:r>
                        <a:rPr lang="ru-RU" b="1" dirty="0" smtClean="0">
                          <a:ln>
                            <a:noFill/>
                          </a:ln>
                        </a:rPr>
                        <a:t>Местные </a:t>
                      </a:r>
                      <a:endParaRPr lang="ru-RU" b="1" dirty="0">
                        <a:ln>
                          <a:noFill/>
                        </a:ln>
                      </a:endParaRPr>
                    </a:p>
                  </a:txBody>
                  <a:tcPr/>
                </a:tc>
                <a:tc>
                  <a:txBody>
                    <a:bodyPr/>
                    <a:lstStyle/>
                    <a:p>
                      <a:r>
                        <a:rPr lang="ru-RU" b="1" dirty="0" smtClean="0">
                          <a:ln>
                            <a:noFill/>
                          </a:ln>
                        </a:rPr>
                        <a:t>10-50</a:t>
                      </a:r>
                      <a:endParaRPr lang="ru-RU" b="1" dirty="0">
                        <a:ln>
                          <a:noFill/>
                        </a:ln>
                      </a:endParaRPr>
                    </a:p>
                  </a:txBody>
                  <a:tcPr/>
                </a:tc>
                <a:tc>
                  <a:txBody>
                    <a:bodyPr/>
                    <a:lstStyle/>
                    <a:p>
                      <a:r>
                        <a:rPr lang="ru-RU" b="1" dirty="0" smtClean="0">
                          <a:ln>
                            <a:noFill/>
                          </a:ln>
                        </a:rPr>
                        <a:t>100-300</a:t>
                      </a:r>
                      <a:endParaRPr lang="ru-RU" b="1" dirty="0">
                        <a:ln>
                          <a:noFill/>
                        </a:ln>
                      </a:endParaRPr>
                    </a:p>
                  </a:txBody>
                  <a:tcPr/>
                </a:tc>
                <a:tc>
                  <a:txBody>
                    <a:bodyPr/>
                    <a:lstStyle/>
                    <a:p>
                      <a:r>
                        <a:rPr lang="ru-RU" b="1" dirty="0" smtClean="0">
                          <a:ln>
                            <a:noFill/>
                          </a:ln>
                        </a:rPr>
                        <a:t>1-5</a:t>
                      </a:r>
                      <a:endParaRPr lang="ru-RU" b="1" dirty="0">
                        <a:ln>
                          <a:noFill/>
                        </a:ln>
                      </a:endParaRPr>
                    </a:p>
                  </a:txBody>
                  <a:tcPr/>
                </a:tc>
                <a:tc>
                  <a:txBody>
                    <a:bodyPr/>
                    <a:lstStyle/>
                    <a:p>
                      <a:r>
                        <a:rPr lang="ru-RU" b="1" dirty="0" smtClean="0">
                          <a:ln>
                            <a:noFill/>
                          </a:ln>
                        </a:rPr>
                        <a:t>Район, город, нас. пункт</a:t>
                      </a:r>
                      <a:endParaRPr lang="ru-RU" b="1" dirty="0">
                        <a:ln>
                          <a:noFill/>
                        </a:ln>
                      </a:endParaRPr>
                    </a:p>
                  </a:txBody>
                  <a:tcPr/>
                </a:tc>
              </a:tr>
              <a:tr h="437042">
                <a:tc>
                  <a:txBody>
                    <a:bodyPr/>
                    <a:lstStyle/>
                    <a:p>
                      <a:r>
                        <a:rPr lang="ru-RU" b="1" dirty="0" smtClean="0">
                          <a:ln>
                            <a:noFill/>
                          </a:ln>
                        </a:rPr>
                        <a:t>Территориальные</a:t>
                      </a:r>
                      <a:endParaRPr lang="ru-RU" b="1" dirty="0">
                        <a:ln>
                          <a:noFill/>
                        </a:ln>
                      </a:endParaRPr>
                    </a:p>
                  </a:txBody>
                  <a:tcPr/>
                </a:tc>
                <a:tc>
                  <a:txBody>
                    <a:bodyPr/>
                    <a:lstStyle/>
                    <a:p>
                      <a:r>
                        <a:rPr lang="ru-RU" b="1" dirty="0" smtClean="0">
                          <a:ln>
                            <a:noFill/>
                          </a:ln>
                        </a:rPr>
                        <a:t>Более 50</a:t>
                      </a:r>
                      <a:endParaRPr lang="ru-RU" b="1" dirty="0">
                        <a:ln>
                          <a:noFill/>
                        </a:ln>
                      </a:endParaRPr>
                    </a:p>
                  </a:txBody>
                  <a:tcPr/>
                </a:tc>
                <a:tc>
                  <a:txBody>
                    <a:bodyPr/>
                    <a:lstStyle/>
                    <a:p>
                      <a:r>
                        <a:rPr lang="ru-RU" b="1" dirty="0" smtClean="0">
                          <a:ln>
                            <a:noFill/>
                          </a:ln>
                        </a:rPr>
                        <a:t>300-500</a:t>
                      </a:r>
                      <a:endParaRPr lang="ru-RU" b="1" dirty="0">
                        <a:ln>
                          <a:noFill/>
                        </a:ln>
                      </a:endParaRPr>
                    </a:p>
                  </a:txBody>
                  <a:tcPr/>
                </a:tc>
                <a:tc>
                  <a:txBody>
                    <a:bodyPr/>
                    <a:lstStyle/>
                    <a:p>
                      <a:r>
                        <a:rPr lang="ru-RU" b="1" dirty="0" smtClean="0">
                          <a:ln>
                            <a:noFill/>
                          </a:ln>
                        </a:rPr>
                        <a:t>5-500</a:t>
                      </a:r>
                      <a:endParaRPr lang="ru-RU" b="1" dirty="0">
                        <a:ln>
                          <a:noFill/>
                        </a:ln>
                      </a:endParaRPr>
                    </a:p>
                  </a:txBody>
                  <a:tcPr/>
                </a:tc>
                <a:tc>
                  <a:txBody>
                    <a:bodyPr/>
                    <a:lstStyle/>
                    <a:p>
                      <a:r>
                        <a:rPr lang="ru-RU" b="1" dirty="0" smtClean="0">
                          <a:ln>
                            <a:noFill/>
                          </a:ln>
                        </a:rPr>
                        <a:t>Субъект РФ</a:t>
                      </a:r>
                      <a:endParaRPr lang="ru-RU" b="1" dirty="0">
                        <a:ln>
                          <a:noFill/>
                        </a:ln>
                      </a:endParaRPr>
                    </a:p>
                  </a:txBody>
                  <a:tcPr/>
                </a:tc>
              </a:tr>
              <a:tr h="754346">
                <a:tc>
                  <a:txBody>
                    <a:bodyPr/>
                    <a:lstStyle/>
                    <a:p>
                      <a:r>
                        <a:rPr lang="ru-RU" b="1" dirty="0" smtClean="0">
                          <a:ln>
                            <a:noFill/>
                          </a:ln>
                        </a:rPr>
                        <a:t>Региональные</a:t>
                      </a:r>
                      <a:endParaRPr lang="ru-RU" b="1" dirty="0">
                        <a:ln>
                          <a:noFill/>
                        </a:ln>
                      </a:endParaRPr>
                    </a:p>
                  </a:txBody>
                  <a:tcPr/>
                </a:tc>
                <a:tc>
                  <a:txBody>
                    <a:bodyPr/>
                    <a:lstStyle/>
                    <a:p>
                      <a:r>
                        <a:rPr lang="ru-RU" b="1" dirty="0" smtClean="0">
                          <a:ln>
                            <a:noFill/>
                          </a:ln>
                        </a:rPr>
                        <a:t>50-500</a:t>
                      </a:r>
                      <a:endParaRPr lang="ru-RU" b="1" dirty="0">
                        <a:ln>
                          <a:noFill/>
                        </a:ln>
                      </a:endParaRPr>
                    </a:p>
                  </a:txBody>
                  <a:tcPr/>
                </a:tc>
                <a:tc>
                  <a:txBody>
                    <a:bodyPr/>
                    <a:lstStyle/>
                    <a:p>
                      <a:r>
                        <a:rPr lang="ru-RU" b="1" dirty="0" smtClean="0">
                          <a:ln>
                            <a:noFill/>
                          </a:ln>
                        </a:rPr>
                        <a:t>500-5000</a:t>
                      </a:r>
                      <a:endParaRPr lang="ru-RU" b="1" dirty="0">
                        <a:ln>
                          <a:noFill/>
                        </a:ln>
                      </a:endParaRPr>
                    </a:p>
                  </a:txBody>
                  <a:tcPr/>
                </a:tc>
                <a:tc>
                  <a:txBody>
                    <a:bodyPr/>
                    <a:lstStyle/>
                    <a:p>
                      <a:r>
                        <a:rPr lang="ru-RU" b="1" dirty="0" smtClean="0">
                          <a:ln>
                            <a:noFill/>
                          </a:ln>
                        </a:rPr>
                        <a:t>500-5000</a:t>
                      </a:r>
                      <a:endParaRPr lang="ru-RU" b="1" dirty="0">
                        <a:ln>
                          <a:noFill/>
                        </a:ln>
                      </a:endParaRPr>
                    </a:p>
                  </a:txBody>
                  <a:tcPr/>
                </a:tc>
                <a:tc>
                  <a:txBody>
                    <a:bodyPr/>
                    <a:lstStyle/>
                    <a:p>
                      <a:r>
                        <a:rPr lang="ru-RU" b="1" dirty="0" smtClean="0">
                          <a:ln>
                            <a:noFill/>
                          </a:ln>
                        </a:rPr>
                        <a:t>Два субъекта РФ</a:t>
                      </a:r>
                      <a:endParaRPr lang="ru-RU" b="1" dirty="0">
                        <a:ln>
                          <a:noFill/>
                        </a:ln>
                      </a:endParaRPr>
                    </a:p>
                  </a:txBody>
                  <a:tcPr/>
                </a:tc>
              </a:tr>
              <a:tr h="754346">
                <a:tc>
                  <a:txBody>
                    <a:bodyPr/>
                    <a:lstStyle/>
                    <a:p>
                      <a:r>
                        <a:rPr lang="ru-RU" b="1" dirty="0" smtClean="0">
                          <a:ln>
                            <a:noFill/>
                          </a:ln>
                        </a:rPr>
                        <a:t>Федеральные </a:t>
                      </a:r>
                      <a:endParaRPr lang="ru-RU" b="1" dirty="0">
                        <a:ln>
                          <a:noFill/>
                        </a:ln>
                      </a:endParaRPr>
                    </a:p>
                  </a:txBody>
                  <a:tcPr/>
                </a:tc>
                <a:tc>
                  <a:txBody>
                    <a:bodyPr/>
                    <a:lstStyle/>
                    <a:p>
                      <a:r>
                        <a:rPr lang="ru-RU" b="1" dirty="0" smtClean="0">
                          <a:ln>
                            <a:noFill/>
                          </a:ln>
                        </a:rPr>
                        <a:t>Более 500</a:t>
                      </a:r>
                      <a:endParaRPr lang="ru-RU" b="1" dirty="0">
                        <a:ln>
                          <a:noFill/>
                        </a:ln>
                      </a:endParaRPr>
                    </a:p>
                  </a:txBody>
                  <a:tcPr/>
                </a:tc>
                <a:tc>
                  <a:txBody>
                    <a:bodyPr/>
                    <a:lstStyle/>
                    <a:p>
                      <a:r>
                        <a:rPr lang="ru-RU" b="1" dirty="0" smtClean="0">
                          <a:ln>
                            <a:noFill/>
                          </a:ln>
                        </a:rPr>
                        <a:t>Более 1000</a:t>
                      </a:r>
                      <a:endParaRPr lang="ru-RU" b="1" dirty="0">
                        <a:ln>
                          <a:noFill/>
                        </a:ln>
                      </a:endParaRPr>
                    </a:p>
                  </a:txBody>
                  <a:tcPr/>
                </a:tc>
                <a:tc>
                  <a:txBody>
                    <a:bodyPr/>
                    <a:lstStyle/>
                    <a:p>
                      <a:r>
                        <a:rPr lang="ru-RU" b="1" dirty="0" smtClean="0">
                          <a:ln>
                            <a:noFill/>
                          </a:ln>
                        </a:rPr>
                        <a:t>Более 5000</a:t>
                      </a:r>
                      <a:endParaRPr lang="ru-RU" b="1" dirty="0">
                        <a:ln>
                          <a:noFill/>
                        </a:ln>
                      </a:endParaRPr>
                    </a:p>
                  </a:txBody>
                  <a:tcPr/>
                </a:tc>
                <a:tc>
                  <a:txBody>
                    <a:bodyPr/>
                    <a:lstStyle/>
                    <a:p>
                      <a:r>
                        <a:rPr lang="ru-RU" b="1" dirty="0" smtClean="0">
                          <a:ln>
                            <a:noFill/>
                          </a:ln>
                        </a:rPr>
                        <a:t>Более двух субъектов РФ</a:t>
                      </a:r>
                      <a:endParaRPr lang="ru-RU" b="1" dirty="0">
                        <a:ln>
                          <a:noFill/>
                        </a:ln>
                      </a:endParaRPr>
                    </a:p>
                  </a:txBody>
                  <a:tcPr/>
                </a:tc>
              </a:tr>
              <a:tr h="754346">
                <a:tc>
                  <a:txBody>
                    <a:bodyPr/>
                    <a:lstStyle/>
                    <a:p>
                      <a:r>
                        <a:rPr lang="ru-RU" b="1" dirty="0" smtClean="0">
                          <a:ln>
                            <a:noFill/>
                          </a:ln>
                        </a:rPr>
                        <a:t>Трансграничные</a:t>
                      </a:r>
                      <a:endParaRPr lang="ru-RU" b="1" dirty="0">
                        <a:ln>
                          <a:noFill/>
                        </a:ln>
                      </a:endParaRPr>
                    </a:p>
                  </a:txBody>
                  <a:tcPr/>
                </a:tc>
                <a:tc>
                  <a:txBody>
                    <a:bodyPr/>
                    <a:lstStyle/>
                    <a:p>
                      <a:r>
                        <a:rPr lang="ru-RU" b="1" dirty="0" smtClean="0">
                          <a:ln>
                            <a:noFill/>
                          </a:ln>
                        </a:rPr>
                        <a:t>-</a:t>
                      </a:r>
                      <a:endParaRPr lang="ru-RU" b="1" dirty="0">
                        <a:ln>
                          <a:noFill/>
                        </a:ln>
                      </a:endParaRPr>
                    </a:p>
                  </a:txBody>
                  <a:tcPr/>
                </a:tc>
                <a:tc>
                  <a:txBody>
                    <a:bodyPr/>
                    <a:lstStyle/>
                    <a:p>
                      <a:r>
                        <a:rPr lang="ru-RU" b="1" dirty="0" smtClean="0">
                          <a:ln>
                            <a:noFill/>
                          </a:ln>
                        </a:rPr>
                        <a:t>-</a:t>
                      </a:r>
                      <a:endParaRPr lang="ru-RU" b="1" dirty="0">
                        <a:ln>
                          <a:noFill/>
                        </a:ln>
                      </a:endParaRPr>
                    </a:p>
                  </a:txBody>
                  <a:tcPr/>
                </a:tc>
                <a:tc>
                  <a:txBody>
                    <a:bodyPr/>
                    <a:lstStyle/>
                    <a:p>
                      <a:r>
                        <a:rPr lang="ru-RU" b="1" dirty="0" smtClean="0">
                          <a:ln>
                            <a:noFill/>
                          </a:ln>
                        </a:rPr>
                        <a:t>-</a:t>
                      </a:r>
                      <a:endParaRPr lang="ru-RU" b="1" dirty="0">
                        <a:ln>
                          <a:noFill/>
                        </a:ln>
                      </a:endParaRPr>
                    </a:p>
                  </a:txBody>
                  <a:tcPr/>
                </a:tc>
                <a:tc>
                  <a:txBody>
                    <a:bodyPr/>
                    <a:lstStyle/>
                    <a:p>
                      <a:r>
                        <a:rPr lang="ru-RU" b="1" dirty="0" smtClean="0">
                          <a:ln>
                            <a:noFill/>
                          </a:ln>
                        </a:rPr>
                        <a:t>За пределами РФ</a:t>
                      </a:r>
                      <a:endParaRPr lang="ru-RU" b="1" dirty="0">
                        <a:ln>
                          <a:noFill/>
                        </a:ln>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1400164"/>
          </a:xfrm>
        </p:spPr>
        <p:txBody>
          <a:bodyPr>
            <a:noAutofit/>
          </a:bodyPr>
          <a:lstStyle/>
          <a:p>
            <a:pPr algn="ctr" eaLnBrk="1" fontAlgn="auto" hangingPunct="1">
              <a:spcAft>
                <a:spcPts val="0"/>
              </a:spcAft>
              <a:defRPr/>
            </a:pPr>
            <a:r>
              <a:rPr lang="ru-RU" sz="2800" dirty="0" smtClean="0"/>
              <a:t>   </a:t>
            </a:r>
            <a:r>
              <a:rPr lang="ru-RU" sz="2800" b="1" i="1" dirty="0" smtClean="0">
                <a:solidFill>
                  <a:srgbClr val="C00000"/>
                </a:solidFill>
              </a:rPr>
              <a:t>НЕГАТИВНЫЕ ФАКТОРЫ ВОЗДЕЙСТВИЯ ХАРАКТЕРНЫХ ЧС НА ЧЕЛОВЕКА И ОС</a:t>
            </a:r>
            <a:br>
              <a:rPr lang="ru-RU" sz="2800" b="1" i="1" dirty="0" smtClean="0">
                <a:solidFill>
                  <a:srgbClr val="C00000"/>
                </a:solidFill>
              </a:rPr>
            </a:br>
            <a:endParaRPr lang="ru-RU" sz="2800" b="1" i="1" dirty="0">
              <a:solidFill>
                <a:srgbClr val="C00000"/>
              </a:solidFill>
            </a:endParaRPr>
          </a:p>
        </p:txBody>
      </p:sp>
      <p:sp>
        <p:nvSpPr>
          <p:cNvPr id="3" name="Содержимое 2"/>
          <p:cNvSpPr>
            <a:spLocks noGrp="1"/>
          </p:cNvSpPr>
          <p:nvPr>
            <p:ph idx="1"/>
          </p:nvPr>
        </p:nvSpPr>
        <p:spPr>
          <a:xfrm>
            <a:off x="323528" y="1554163"/>
            <a:ext cx="8668072" cy="4525962"/>
          </a:xfrm>
          <a:ln>
            <a:solidFill>
              <a:schemeClr val="tx2"/>
            </a:solidFill>
          </a:ln>
        </p:spPr>
        <p:txBody>
          <a:bodyPr>
            <a:normAutofit fontScale="77500" lnSpcReduction="20000"/>
          </a:bodyPr>
          <a:lstStyle/>
          <a:p>
            <a:pPr eaLnBrk="1" fontAlgn="auto" hangingPunct="1">
              <a:lnSpc>
                <a:spcPct val="120000"/>
              </a:lnSpc>
              <a:spcBef>
                <a:spcPts val="1200"/>
              </a:spcBef>
              <a:spcAft>
                <a:spcPts val="0"/>
              </a:spcAft>
              <a:buClrTx/>
              <a:buFont typeface="Wingdings" pitchFamily="2" charset="2"/>
              <a:buChar char="ü"/>
              <a:defRPr/>
            </a:pPr>
            <a:r>
              <a:rPr lang="ru-RU" dirty="0" smtClean="0">
                <a:solidFill>
                  <a:srgbClr val="C00000"/>
                </a:solidFill>
                <a:latin typeface="Arial" pitchFamily="34" charset="0"/>
                <a:cs typeface="Arial" pitchFamily="34" charset="0"/>
              </a:rPr>
              <a:t>Барическое воздействие</a:t>
            </a:r>
          </a:p>
          <a:p>
            <a:pPr eaLnBrk="1" fontAlgn="auto" hangingPunct="1">
              <a:lnSpc>
                <a:spcPct val="120000"/>
              </a:lnSpc>
              <a:spcBef>
                <a:spcPts val="1200"/>
              </a:spcBef>
              <a:spcAft>
                <a:spcPts val="0"/>
              </a:spcAft>
              <a:buClrTx/>
              <a:buFont typeface="Wingdings" pitchFamily="2" charset="2"/>
              <a:buChar char="ü"/>
              <a:defRPr/>
            </a:pPr>
            <a:r>
              <a:rPr lang="ru-RU" dirty="0" smtClean="0">
                <a:latin typeface="Arial" pitchFamily="34" charset="0"/>
                <a:cs typeface="Arial" pitchFamily="34" charset="0"/>
              </a:rPr>
              <a:t>Тепловое воздействие</a:t>
            </a:r>
          </a:p>
          <a:p>
            <a:pPr eaLnBrk="1" fontAlgn="auto" hangingPunct="1">
              <a:lnSpc>
                <a:spcPct val="120000"/>
              </a:lnSpc>
              <a:spcBef>
                <a:spcPts val="1200"/>
              </a:spcBef>
              <a:spcAft>
                <a:spcPts val="0"/>
              </a:spcAft>
              <a:buClrTx/>
              <a:buFont typeface="Wingdings" pitchFamily="2" charset="2"/>
              <a:buChar char="ü"/>
              <a:defRPr/>
            </a:pPr>
            <a:r>
              <a:rPr lang="ru-RU" dirty="0" smtClean="0">
                <a:solidFill>
                  <a:schemeClr val="accent3">
                    <a:lumMod val="50000"/>
                  </a:schemeClr>
                </a:solidFill>
                <a:latin typeface="Arial" pitchFamily="34" charset="0"/>
                <a:cs typeface="Arial" pitchFamily="34" charset="0"/>
              </a:rPr>
              <a:t>Химическое воздействие</a:t>
            </a:r>
          </a:p>
          <a:p>
            <a:pPr eaLnBrk="1" fontAlgn="auto" hangingPunct="1">
              <a:lnSpc>
                <a:spcPct val="120000"/>
              </a:lnSpc>
              <a:spcBef>
                <a:spcPts val="1200"/>
              </a:spcBef>
              <a:spcAft>
                <a:spcPts val="0"/>
              </a:spcAft>
              <a:buClrTx/>
              <a:buFont typeface="Wingdings" pitchFamily="2" charset="2"/>
              <a:buChar char="ü"/>
              <a:defRPr/>
            </a:pPr>
            <a:r>
              <a:rPr lang="ru-RU" dirty="0" smtClean="0">
                <a:solidFill>
                  <a:schemeClr val="tx2"/>
                </a:solidFill>
                <a:latin typeface="Arial" pitchFamily="34" charset="0"/>
                <a:cs typeface="Arial" pitchFamily="34" charset="0"/>
              </a:rPr>
              <a:t>Радиационное воздействие</a:t>
            </a:r>
          </a:p>
          <a:p>
            <a:pPr algn="just" eaLnBrk="1" fontAlgn="auto" hangingPunct="1">
              <a:lnSpc>
                <a:spcPct val="120000"/>
              </a:lnSpc>
              <a:spcBef>
                <a:spcPts val="1200"/>
              </a:spcBef>
              <a:spcAft>
                <a:spcPts val="0"/>
              </a:spcAft>
              <a:buClrTx/>
              <a:buFont typeface="Wingdings" pitchFamily="2" charset="2"/>
              <a:buChar char="ü"/>
              <a:defRPr/>
            </a:pPr>
            <a:r>
              <a:rPr lang="ru-RU" dirty="0" smtClean="0">
                <a:solidFill>
                  <a:schemeClr val="accent2">
                    <a:lumMod val="75000"/>
                  </a:schemeClr>
                </a:solidFill>
                <a:latin typeface="Arial" pitchFamily="34" charset="0"/>
                <a:cs typeface="Arial" pitchFamily="34" charset="0"/>
              </a:rPr>
              <a:t>Механическое и динамическое воздействие различными летящими предметами, обрушающимися конструкциями, динамическое действие волны прорыва или волны цунами и пр. </a:t>
            </a:r>
          </a:p>
          <a:p>
            <a:pPr eaLnBrk="1" fontAlgn="auto" hangingPunct="1">
              <a:lnSpc>
                <a:spcPct val="120000"/>
              </a:lnSpc>
              <a:spcBef>
                <a:spcPts val="1200"/>
              </a:spcBef>
              <a:spcAft>
                <a:spcPts val="0"/>
              </a:spcAft>
              <a:buClrTx/>
              <a:buFont typeface="Wingdings" pitchFamily="2" charset="2"/>
              <a:buChar char="ü"/>
              <a:defRPr/>
            </a:pPr>
            <a:r>
              <a:rPr lang="ru-RU" dirty="0" smtClean="0">
                <a:latin typeface="Arial" pitchFamily="34" charset="0"/>
                <a:cs typeface="Arial" pitchFamily="34" charset="0"/>
              </a:rPr>
              <a:t>Биологическое воздействие</a:t>
            </a: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1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1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838200"/>
          </a:xfrm>
        </p:spPr>
        <p:txBody>
          <a:bodyPr>
            <a:noAutofit/>
          </a:bodyPr>
          <a:lstStyle/>
          <a:p>
            <a:pPr algn="ctr" eaLnBrk="1" fontAlgn="auto" hangingPunct="1">
              <a:spcAft>
                <a:spcPts val="0"/>
              </a:spcAft>
              <a:defRPr/>
            </a:pPr>
            <a:r>
              <a:rPr lang="ru-RU" sz="2800" b="1" dirty="0" smtClean="0">
                <a:solidFill>
                  <a:srgbClr val="C00000"/>
                </a:solidFill>
              </a:rPr>
              <a:t>Барическое  воздействие на человека и окружающую среду</a:t>
            </a:r>
            <a:endParaRPr lang="ru-RU" sz="2800" b="1" dirty="0">
              <a:solidFill>
                <a:srgbClr val="C00000"/>
              </a:solidFill>
            </a:endParaRPr>
          </a:p>
        </p:txBody>
      </p:sp>
      <p:sp>
        <p:nvSpPr>
          <p:cNvPr id="47108" name="Содержимое 4"/>
          <p:cNvSpPr>
            <a:spLocks noGrp="1"/>
          </p:cNvSpPr>
          <p:nvPr>
            <p:ph idx="1"/>
          </p:nvPr>
        </p:nvSpPr>
        <p:spPr>
          <a:xfrm>
            <a:off x="0" y="3189288"/>
            <a:ext cx="5143500" cy="3668712"/>
          </a:xfrm>
        </p:spPr>
        <p:txBody>
          <a:bodyPr/>
          <a:lstStyle/>
          <a:p>
            <a:pPr eaLnBrk="1" hangingPunct="1">
              <a:buFont typeface="Wingdings 2" pitchFamily="18" charset="2"/>
              <a:buNone/>
            </a:pPr>
            <a:r>
              <a:rPr lang="ru-RU" sz="1800" b="1" dirty="0" smtClean="0"/>
              <a:t>      Р               </a:t>
            </a:r>
            <a:r>
              <a:rPr lang="ru-RU" sz="1800" b="1" dirty="0" smtClean="0">
                <a:solidFill>
                  <a:schemeClr val="tx1"/>
                </a:solidFill>
              </a:rPr>
              <a:t>Изменение давления  при</a:t>
            </a:r>
            <a:r>
              <a:rPr lang="ru-RU" sz="1800" b="1" dirty="0" smtClean="0">
                <a:solidFill>
                  <a:srgbClr val="002060"/>
                </a:solidFill>
              </a:rPr>
              <a:t>     </a:t>
            </a:r>
          </a:p>
          <a:p>
            <a:pPr eaLnBrk="1" hangingPunct="1">
              <a:buFont typeface="Wingdings 2" pitchFamily="18" charset="2"/>
              <a:buNone/>
            </a:pPr>
            <a:r>
              <a:rPr lang="ru-RU" sz="1800" b="1" dirty="0" smtClean="0"/>
              <a:t>Р</a:t>
            </a:r>
            <a:r>
              <a:rPr lang="en-US" sz="1800" b="1" baseline="-25000" dirty="0" smtClean="0"/>
              <a:t>max</a:t>
            </a:r>
            <a:r>
              <a:rPr lang="ru-RU" sz="1800" b="1" dirty="0" smtClean="0"/>
              <a:t>                     </a:t>
            </a:r>
            <a:r>
              <a:rPr lang="ru-RU" sz="1800" b="1" dirty="0" smtClean="0">
                <a:solidFill>
                  <a:schemeClr val="tx1"/>
                </a:solidFill>
              </a:rPr>
              <a:t>прохождении УВ </a:t>
            </a:r>
            <a:endParaRPr lang="en-US" sz="2800" b="1" dirty="0" smtClean="0">
              <a:solidFill>
                <a:schemeClr val="tx1"/>
              </a:solidFill>
            </a:endParaRPr>
          </a:p>
          <a:p>
            <a:pPr eaLnBrk="1" hangingPunct="1">
              <a:buFont typeface="Wingdings 2" pitchFamily="18" charset="2"/>
              <a:buNone/>
            </a:pPr>
            <a:r>
              <a:rPr lang="ru-RU" b="1" dirty="0" smtClean="0"/>
              <a:t>  </a:t>
            </a:r>
          </a:p>
          <a:p>
            <a:pPr eaLnBrk="1" hangingPunct="1">
              <a:buFont typeface="Wingdings 2" pitchFamily="18" charset="2"/>
              <a:buNone/>
            </a:pPr>
            <a:endParaRPr lang="en-US" sz="1600" b="1" dirty="0" smtClean="0"/>
          </a:p>
          <a:p>
            <a:pPr eaLnBrk="1" hangingPunct="1">
              <a:buFont typeface="Wingdings 2" pitchFamily="18" charset="2"/>
              <a:buNone/>
            </a:pPr>
            <a:r>
              <a:rPr lang="en-US" sz="1600" b="1" dirty="0" smtClean="0"/>
              <a:t>∆</a:t>
            </a:r>
            <a:r>
              <a:rPr lang="en-US" sz="1600" b="1" baseline="-25000" dirty="0" smtClean="0"/>
              <a:t>P</a:t>
            </a:r>
            <a:r>
              <a:rPr lang="ru-RU" sz="1600" b="1" baseline="-25000" dirty="0" err="1" smtClean="0"/>
              <a:t>ф</a:t>
            </a:r>
            <a:endParaRPr lang="en-US" sz="1600" b="1" baseline="-25000" dirty="0" smtClean="0"/>
          </a:p>
          <a:p>
            <a:pPr eaLnBrk="1" hangingPunct="1">
              <a:buFont typeface="Wingdings 2" pitchFamily="18" charset="2"/>
              <a:buNone/>
            </a:pPr>
            <a:endParaRPr lang="en-US" sz="1600" b="1" dirty="0" smtClean="0"/>
          </a:p>
          <a:p>
            <a:pPr eaLnBrk="1" hangingPunct="1">
              <a:buFont typeface="Wingdings 2" pitchFamily="18" charset="2"/>
              <a:buNone/>
            </a:pPr>
            <a:r>
              <a:rPr lang="en-US" sz="1600" b="1" dirty="0" smtClean="0"/>
              <a:t>               </a:t>
            </a:r>
            <a:r>
              <a:rPr lang="en-US" sz="1800" b="1" dirty="0" smtClean="0"/>
              <a:t>P</a:t>
            </a:r>
            <a:r>
              <a:rPr lang="en-US" sz="1100" b="1" dirty="0" smtClean="0"/>
              <a:t>0</a:t>
            </a:r>
            <a:endParaRPr lang="en-US" sz="1600" b="1" dirty="0" smtClean="0"/>
          </a:p>
          <a:p>
            <a:pPr eaLnBrk="1" hangingPunct="1">
              <a:buFont typeface="Wingdings 2" pitchFamily="18" charset="2"/>
              <a:buNone/>
            </a:pPr>
            <a:r>
              <a:rPr lang="en-US" sz="2400" b="1" dirty="0" smtClean="0"/>
              <a:t> </a:t>
            </a:r>
            <a:r>
              <a:rPr lang="en-US" sz="1800" b="1" dirty="0" err="1" smtClean="0"/>
              <a:t>P</a:t>
            </a:r>
            <a:r>
              <a:rPr lang="en-US" sz="1600" b="1" baseline="-25000" dirty="0" err="1" smtClean="0"/>
              <a:t>min</a:t>
            </a:r>
            <a:endParaRPr lang="ru-RU" sz="1600" b="1" baseline="-25000" dirty="0" smtClean="0"/>
          </a:p>
          <a:p>
            <a:pPr eaLnBrk="1" hangingPunct="1">
              <a:buFont typeface="Wingdings 2" pitchFamily="18" charset="2"/>
              <a:buNone/>
            </a:pPr>
            <a:endParaRPr lang="ru-RU" sz="1600" b="1" dirty="0" smtClean="0"/>
          </a:p>
          <a:p>
            <a:pPr eaLnBrk="1" hangingPunct="1">
              <a:buFont typeface="Wingdings 2" pitchFamily="18" charset="2"/>
              <a:buNone/>
            </a:pPr>
            <a:r>
              <a:rPr lang="ru-RU" sz="1600" b="1" dirty="0" smtClean="0"/>
              <a:t>                    </a:t>
            </a:r>
            <a:r>
              <a:rPr lang="el-GR" sz="1800" b="1" dirty="0" smtClean="0"/>
              <a:t>τ</a:t>
            </a:r>
            <a:r>
              <a:rPr lang="ru-RU" sz="1800" b="1" dirty="0" smtClean="0"/>
              <a:t> </a:t>
            </a:r>
            <a:r>
              <a:rPr lang="ru-RU" sz="1100" b="1" dirty="0" smtClean="0"/>
              <a:t>+ </a:t>
            </a:r>
            <a:r>
              <a:rPr lang="ru-RU" sz="1800" b="1" dirty="0" smtClean="0"/>
              <a:t>                     </a:t>
            </a:r>
            <a:r>
              <a:rPr lang="el-GR" sz="1800" b="1" dirty="0" smtClean="0"/>
              <a:t>τ</a:t>
            </a:r>
            <a:r>
              <a:rPr lang="ru-RU" sz="1800" b="1" dirty="0" smtClean="0"/>
              <a:t> </a:t>
            </a:r>
            <a:r>
              <a:rPr lang="ru-RU" sz="1100" b="1" dirty="0" smtClean="0"/>
              <a:t>- </a:t>
            </a:r>
            <a:r>
              <a:rPr lang="ru-RU" sz="1800" b="1" dirty="0" smtClean="0"/>
              <a:t>                                     </a:t>
            </a:r>
            <a:r>
              <a:rPr lang="el-GR" sz="1800" b="1" dirty="0" smtClean="0"/>
              <a:t>τ</a:t>
            </a:r>
            <a:endParaRPr lang="ru-RU" sz="1800" b="1" dirty="0" smtClean="0"/>
          </a:p>
          <a:p>
            <a:pPr eaLnBrk="1" hangingPunct="1">
              <a:buFont typeface="Wingdings 2" pitchFamily="18" charset="2"/>
              <a:buNone/>
            </a:pPr>
            <a:endParaRPr lang="en-US" sz="1600" b="1" dirty="0" smtClean="0"/>
          </a:p>
        </p:txBody>
      </p:sp>
      <p:cxnSp>
        <p:nvCxnSpPr>
          <p:cNvPr id="7" name="Прямая со стрелкой 6"/>
          <p:cNvCxnSpPr/>
          <p:nvPr/>
        </p:nvCxnSpPr>
        <p:spPr>
          <a:xfrm rot="5400000" flipH="1" flipV="1">
            <a:off x="-500063" y="4857751"/>
            <a:ext cx="2714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857250" y="6215063"/>
            <a:ext cx="4214813"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714375" y="3857625"/>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57250" y="5929313"/>
            <a:ext cx="1352550" cy="333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785813" y="5715000"/>
            <a:ext cx="4357687"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1250156" y="5965032"/>
            <a:ext cx="50006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465638" y="6035675"/>
            <a:ext cx="500062"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Левая фигурная скобка 45"/>
          <p:cNvSpPr/>
          <p:nvPr/>
        </p:nvSpPr>
        <p:spPr>
          <a:xfrm>
            <a:off x="500063" y="3857625"/>
            <a:ext cx="285750" cy="1857375"/>
          </a:xfrm>
          <a:prstGeom prst="leftBrace">
            <a:avLst>
              <a:gd name="adj1" fmla="val 8333"/>
              <a:gd name="adj2" fmla="val 479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ru-RU">
              <a:cs typeface="Arial" charset="0"/>
            </a:endParaRPr>
          </a:p>
        </p:txBody>
      </p:sp>
      <p:sp>
        <p:nvSpPr>
          <p:cNvPr id="47117" name="Прямоугольник 47"/>
          <p:cNvSpPr>
            <a:spLocks noChangeArrowheads="1"/>
          </p:cNvSpPr>
          <p:nvPr/>
        </p:nvSpPr>
        <p:spPr bwMode="auto">
          <a:xfrm>
            <a:off x="323528" y="1124744"/>
            <a:ext cx="8643938" cy="1323439"/>
          </a:xfrm>
          <a:prstGeom prst="rect">
            <a:avLst/>
          </a:prstGeom>
          <a:noFill/>
          <a:ln w="38100">
            <a:solidFill>
              <a:schemeClr val="accent1"/>
            </a:solidFill>
            <a:miter lim="800000"/>
            <a:headEnd/>
            <a:tailEnd/>
          </a:ln>
        </p:spPr>
        <p:txBody>
          <a:bodyPr>
            <a:spAutoFit/>
          </a:bodyPr>
          <a:lstStyle/>
          <a:p>
            <a:pPr marL="357188" indent="-357188" algn="just"/>
            <a:r>
              <a:rPr lang="ru-RU" sz="2000" b="1" dirty="0">
                <a:solidFill>
                  <a:schemeClr val="tx2"/>
                </a:solidFill>
                <a:latin typeface="Arial" pitchFamily="34" charset="0"/>
                <a:cs typeface="Arial" pitchFamily="34" charset="0"/>
              </a:rPr>
              <a:t>Ударная волна  (УВ) </a:t>
            </a:r>
            <a:r>
              <a:rPr lang="ru-RU" sz="2000" b="1" dirty="0">
                <a:latin typeface="Arial" pitchFamily="34" charset="0"/>
                <a:cs typeface="Arial" pitchFamily="34" charset="0"/>
              </a:rPr>
              <a:t>– </a:t>
            </a:r>
            <a:r>
              <a:rPr lang="ru-RU" sz="2000" dirty="0">
                <a:latin typeface="Arial" pitchFamily="34" charset="0"/>
                <a:cs typeface="Arial" pitchFamily="34" charset="0"/>
              </a:rPr>
              <a:t>это область сильно сжатого воздуха с резким скачком давления и температуры, ограниченная четким фронтом, которая в виде сферического слоя движется от центра взрыва со сверхзвуковой скоростью во всех направлениях</a:t>
            </a:r>
            <a:r>
              <a:rPr lang="ru-RU" sz="2000" i="1" dirty="0">
                <a:latin typeface="Arial" pitchFamily="34" charset="0"/>
                <a:cs typeface="Arial" pitchFamily="34" charset="0"/>
              </a:rPr>
              <a:t>. </a:t>
            </a:r>
          </a:p>
        </p:txBody>
      </p:sp>
      <p:sp>
        <p:nvSpPr>
          <p:cNvPr id="47118" name="Прямоугольник 48"/>
          <p:cNvSpPr>
            <a:spLocks noChangeArrowheads="1"/>
          </p:cNvSpPr>
          <p:nvPr/>
        </p:nvSpPr>
        <p:spPr bwMode="auto">
          <a:xfrm>
            <a:off x="357188" y="2571750"/>
            <a:ext cx="7358062" cy="461665"/>
          </a:xfrm>
          <a:prstGeom prst="rect">
            <a:avLst/>
          </a:prstGeom>
          <a:noFill/>
          <a:ln w="9525">
            <a:noFill/>
            <a:miter lim="800000"/>
            <a:headEnd/>
            <a:tailEnd/>
          </a:ln>
        </p:spPr>
        <p:txBody>
          <a:bodyPr>
            <a:spAutoFit/>
          </a:bodyPr>
          <a:lstStyle/>
          <a:p>
            <a:r>
              <a:rPr lang="ru-RU" sz="2400" b="1" dirty="0">
                <a:latin typeface="Arial" pitchFamily="34" charset="0"/>
                <a:cs typeface="Arial" pitchFamily="34" charset="0"/>
              </a:rPr>
              <a:t>Фронт УВ – </a:t>
            </a:r>
            <a:r>
              <a:rPr lang="ru-RU" sz="2400" i="1" dirty="0">
                <a:latin typeface="Arial" pitchFamily="34" charset="0"/>
                <a:cs typeface="Arial" pitchFamily="34" charset="0"/>
              </a:rPr>
              <a:t>передняя граница ударной волны.</a:t>
            </a:r>
            <a:endParaRPr lang="ru-RU" sz="2400" dirty="0">
              <a:latin typeface="Arial" pitchFamily="34" charset="0"/>
              <a:cs typeface="Arial" pitchFamily="34" charset="0"/>
            </a:endParaRPr>
          </a:p>
        </p:txBody>
      </p:sp>
      <p:sp>
        <p:nvSpPr>
          <p:cNvPr id="53" name="Прямоугольник 52"/>
          <p:cNvSpPr/>
          <p:nvPr/>
        </p:nvSpPr>
        <p:spPr>
          <a:xfrm>
            <a:off x="5076056" y="3212976"/>
            <a:ext cx="3929062" cy="3323987"/>
          </a:xfrm>
          <a:prstGeom prst="rect">
            <a:avLst/>
          </a:prstGeom>
          <a:ln w="76200">
            <a:solidFill>
              <a:schemeClr val="accent1"/>
            </a:solidFill>
          </a:ln>
        </p:spPr>
        <p:txBody>
          <a:bodyPr>
            <a:spAutoFit/>
          </a:bodyPr>
          <a:lstStyle/>
          <a:p>
            <a:r>
              <a:rPr lang="ru-RU" sz="2000" b="1" u="sng" dirty="0">
                <a:latin typeface="Arial" pitchFamily="34" charset="0"/>
                <a:cs typeface="Arial" pitchFamily="34" charset="0"/>
              </a:rPr>
              <a:t>Основные параметры УВ:</a:t>
            </a:r>
          </a:p>
          <a:p>
            <a:endParaRPr lang="ru-RU" sz="2000" dirty="0">
              <a:latin typeface="Arial" pitchFamily="34" charset="0"/>
              <a:cs typeface="Arial" pitchFamily="34" charset="0"/>
            </a:endParaRPr>
          </a:p>
          <a:p>
            <a:pPr marL="177800" indent="-177800">
              <a:spcAft>
                <a:spcPts val="1200"/>
              </a:spcAft>
              <a:buFont typeface="Franklin Gothic Medium" pitchFamily="34" charset="0"/>
              <a:buAutoNum type="arabicPeriod"/>
            </a:pPr>
            <a:r>
              <a:rPr lang="ru-RU" sz="2000" dirty="0">
                <a:latin typeface="Arial" pitchFamily="34" charset="0"/>
                <a:cs typeface="Arial" pitchFamily="34" charset="0"/>
              </a:rPr>
              <a:t>Избыточное давление во фронте УВ, ∆</a:t>
            </a:r>
            <a:r>
              <a:rPr lang="ru-RU" sz="2000" dirty="0" err="1">
                <a:latin typeface="Arial" pitchFamily="34" charset="0"/>
                <a:cs typeface="Arial" pitchFamily="34" charset="0"/>
              </a:rPr>
              <a:t>Р</a:t>
            </a:r>
            <a:r>
              <a:rPr lang="ru-RU" sz="2000" baseline="-25000" dirty="0" err="1">
                <a:latin typeface="Arial" pitchFamily="34" charset="0"/>
                <a:cs typeface="Arial" pitchFamily="34" charset="0"/>
              </a:rPr>
              <a:t>ф</a:t>
            </a:r>
            <a:r>
              <a:rPr lang="ru-RU" sz="2000" dirty="0">
                <a:latin typeface="Arial" pitchFamily="34" charset="0"/>
                <a:cs typeface="Arial" pitchFamily="34" charset="0"/>
              </a:rPr>
              <a:t>, кПа</a:t>
            </a:r>
          </a:p>
          <a:p>
            <a:pPr marL="177800" indent="-177800">
              <a:spcAft>
                <a:spcPts val="1200"/>
              </a:spcAft>
              <a:buFont typeface="Franklin Gothic Medium" pitchFamily="34" charset="0"/>
              <a:buAutoNum type="arabicPeriod"/>
            </a:pPr>
            <a:r>
              <a:rPr lang="ru-RU" sz="2000" dirty="0">
                <a:latin typeface="Arial" pitchFamily="34" charset="0"/>
                <a:cs typeface="Arial" pitchFamily="34" charset="0"/>
              </a:rPr>
              <a:t>Давление скоростного напора, ∆</a:t>
            </a:r>
            <a:r>
              <a:rPr lang="ru-RU" sz="2000" dirty="0" err="1">
                <a:latin typeface="Arial" pitchFamily="34" charset="0"/>
                <a:cs typeface="Arial" pitchFamily="34" charset="0"/>
              </a:rPr>
              <a:t>Р</a:t>
            </a:r>
            <a:r>
              <a:rPr lang="ru-RU" sz="2000" baseline="-25000" dirty="0" err="1">
                <a:latin typeface="Arial" pitchFamily="34" charset="0"/>
                <a:cs typeface="Arial" pitchFamily="34" charset="0"/>
              </a:rPr>
              <a:t>ск</a:t>
            </a:r>
            <a:r>
              <a:rPr lang="ru-RU" sz="2000" dirty="0">
                <a:latin typeface="Arial" pitchFamily="34" charset="0"/>
                <a:cs typeface="Arial" pitchFamily="34" charset="0"/>
              </a:rPr>
              <a:t>, м/с, км/ч</a:t>
            </a:r>
          </a:p>
          <a:p>
            <a:pPr marL="177800" indent="-177800">
              <a:spcAft>
                <a:spcPts val="1200"/>
              </a:spcAft>
              <a:buFont typeface="Franklin Gothic Medium" pitchFamily="34" charset="0"/>
              <a:buAutoNum type="arabicPeriod"/>
            </a:pPr>
            <a:r>
              <a:rPr lang="ru-RU" sz="2000" dirty="0">
                <a:latin typeface="Arial" pitchFamily="34" charset="0"/>
                <a:cs typeface="Arial" pitchFamily="34" charset="0"/>
              </a:rPr>
              <a:t>Импульс (длительность) фазы сжатия, </a:t>
            </a:r>
            <a:r>
              <a:rPr lang="ru-RU" sz="2000" dirty="0" err="1" smtClean="0">
                <a:latin typeface="Arial" pitchFamily="34" charset="0"/>
                <a:cs typeface="Arial" pitchFamily="34" charset="0"/>
              </a:rPr>
              <a:t>τ</a:t>
            </a:r>
            <a:r>
              <a:rPr lang="ru-RU" sz="2000" dirty="0" smtClean="0">
                <a:latin typeface="Arial" pitchFamily="34" charset="0"/>
                <a:cs typeface="Arial" pitchFamily="34" charset="0"/>
              </a:rPr>
              <a:t>,с</a:t>
            </a:r>
            <a:endParaRPr lang="ru-RU" sz="2000" dirty="0">
              <a:latin typeface="Arial" pitchFamily="34" charset="0"/>
              <a:cs typeface="Arial" pitchFamily="34" charset="0"/>
            </a:endParaRPr>
          </a:p>
          <a:p>
            <a:pPr marL="177800" indent="-177800">
              <a:spcAft>
                <a:spcPts val="1200"/>
              </a:spcAft>
              <a:buFont typeface="Franklin Gothic Medium" pitchFamily="34" charset="0"/>
              <a:buAutoNum type="arabicPeriod"/>
            </a:pPr>
            <a:r>
              <a:rPr lang="ru-RU" sz="2000" dirty="0">
                <a:latin typeface="Arial" pitchFamily="34" charset="0"/>
                <a:cs typeface="Arial" pitchFamily="34" charset="0"/>
              </a:rPr>
              <a:t>Скорость фронта УВ, </a:t>
            </a:r>
            <a:r>
              <a:rPr lang="en-US" sz="2000" dirty="0">
                <a:latin typeface="Arial" pitchFamily="34" charset="0"/>
                <a:cs typeface="Arial" pitchFamily="34" charset="0"/>
              </a:rPr>
              <a:t>V</a:t>
            </a:r>
            <a:r>
              <a:rPr lang="ru-RU" sz="2000" dirty="0" err="1">
                <a:latin typeface="Arial" pitchFamily="34" charset="0"/>
                <a:cs typeface="Arial" pitchFamily="34" charset="0"/>
              </a:rPr>
              <a:t>ф</a:t>
            </a:r>
            <a:r>
              <a:rPr lang="ru-RU" sz="2000" dirty="0">
                <a:latin typeface="Arial" pitchFamily="34" charset="0"/>
                <a:cs typeface="Arial" pitchFamily="34" charset="0"/>
              </a:rPr>
              <a:t>, м/с</a:t>
            </a:r>
          </a:p>
        </p:txBody>
      </p:sp>
      <p:sp>
        <p:nvSpPr>
          <p:cNvPr id="56" name="Полилиния 55"/>
          <p:cNvSpPr/>
          <p:nvPr/>
        </p:nvSpPr>
        <p:spPr>
          <a:xfrm>
            <a:off x="965200" y="3876675"/>
            <a:ext cx="3949700" cy="2085975"/>
          </a:xfrm>
          <a:custGeom>
            <a:avLst/>
            <a:gdLst>
              <a:gd name="connsiteX0" fmla="*/ 0 w 3949522"/>
              <a:gd name="connsiteY0" fmla="*/ 0 h 2086377"/>
              <a:gd name="connsiteX1" fmla="*/ 399246 w 3949522"/>
              <a:gd name="connsiteY1" fmla="*/ 1584101 h 2086377"/>
              <a:gd name="connsiteX2" fmla="*/ 1171978 w 3949522"/>
              <a:gd name="connsiteY2" fmla="*/ 2086377 h 2086377"/>
              <a:gd name="connsiteX3" fmla="*/ 3515933 w 3949522"/>
              <a:gd name="connsiteY3" fmla="*/ 1867436 h 2086377"/>
              <a:gd name="connsiteX4" fmla="*/ 3773510 w 3949522"/>
              <a:gd name="connsiteY4" fmla="*/ 1854558 h 2086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522" h="2086377">
                <a:moveTo>
                  <a:pt x="0" y="0"/>
                </a:moveTo>
                <a:cubicBezTo>
                  <a:pt x="101958" y="618186"/>
                  <a:pt x="203916" y="1236372"/>
                  <a:pt x="399246" y="1584101"/>
                </a:cubicBezTo>
                <a:cubicBezTo>
                  <a:pt x="594576" y="1931830"/>
                  <a:pt x="652530" y="2039154"/>
                  <a:pt x="1171978" y="2086377"/>
                </a:cubicBezTo>
                <a:lnTo>
                  <a:pt x="3515933" y="1867436"/>
                </a:lnTo>
                <a:cubicBezTo>
                  <a:pt x="3949522" y="1828800"/>
                  <a:pt x="3861516" y="1841679"/>
                  <a:pt x="3773510" y="1854558"/>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wipe(up)">
                                      <p:cBhvr>
                                        <p:cTn id="7" dur="500"/>
                                        <p:tgtEl>
                                          <p:spTgt spid="47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18"/>
                                        </p:tgtEl>
                                        <p:attrNameLst>
                                          <p:attrName>style.visibility</p:attrName>
                                        </p:attrNameLst>
                                      </p:cBhvr>
                                      <p:to>
                                        <p:strVal val="visible"/>
                                      </p:to>
                                    </p:set>
                                    <p:animEffect transition="in" filter="wipe(left)">
                                      <p:cBhvr>
                                        <p:cTn id="12" dur="500"/>
                                        <p:tgtEl>
                                          <p:spTgt spid="47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108">
                                            <p:txEl>
                                              <p:pRg st="0" end="0"/>
                                            </p:txEl>
                                          </p:spTgt>
                                        </p:tgtEl>
                                        <p:attrNameLst>
                                          <p:attrName>style.visibility</p:attrName>
                                        </p:attrNameLst>
                                      </p:cBhvr>
                                      <p:to>
                                        <p:strVal val="visible"/>
                                      </p:to>
                                    </p:set>
                                    <p:animEffect transition="in" filter="wipe(down)">
                                      <p:cBhvr>
                                        <p:cTn id="17" dur="500"/>
                                        <p:tgtEl>
                                          <p:spTgt spid="471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108">
                                            <p:txEl>
                                              <p:pRg st="1" end="1"/>
                                            </p:txEl>
                                          </p:spTgt>
                                        </p:tgtEl>
                                        <p:attrNameLst>
                                          <p:attrName>style.visibility</p:attrName>
                                        </p:attrNameLst>
                                      </p:cBhvr>
                                      <p:to>
                                        <p:strVal val="visible"/>
                                      </p:to>
                                    </p:set>
                                    <p:animEffect transition="in" filter="wipe(down)">
                                      <p:cBhvr>
                                        <p:cTn id="22" dur="500"/>
                                        <p:tgtEl>
                                          <p:spTgt spid="4710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108">
                                            <p:txEl>
                                              <p:pRg st="2" end="2"/>
                                            </p:txEl>
                                          </p:spTgt>
                                        </p:tgtEl>
                                        <p:attrNameLst>
                                          <p:attrName>style.visibility</p:attrName>
                                        </p:attrNameLst>
                                      </p:cBhvr>
                                      <p:to>
                                        <p:strVal val="visible"/>
                                      </p:to>
                                    </p:set>
                                    <p:animEffect transition="in" filter="wipe(down)">
                                      <p:cBhvr>
                                        <p:cTn id="27" dur="500"/>
                                        <p:tgtEl>
                                          <p:spTgt spid="4710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7108">
                                            <p:txEl>
                                              <p:pRg st="4" end="4"/>
                                            </p:txEl>
                                          </p:spTgt>
                                        </p:tgtEl>
                                        <p:attrNameLst>
                                          <p:attrName>style.visibility</p:attrName>
                                        </p:attrNameLst>
                                      </p:cBhvr>
                                      <p:to>
                                        <p:strVal val="visible"/>
                                      </p:to>
                                    </p:set>
                                    <p:animEffect transition="in" filter="wipe(down)">
                                      <p:cBhvr>
                                        <p:cTn id="32" dur="500"/>
                                        <p:tgtEl>
                                          <p:spTgt spid="471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7108">
                                            <p:txEl>
                                              <p:pRg st="6" end="6"/>
                                            </p:txEl>
                                          </p:spTgt>
                                        </p:tgtEl>
                                        <p:attrNameLst>
                                          <p:attrName>style.visibility</p:attrName>
                                        </p:attrNameLst>
                                      </p:cBhvr>
                                      <p:to>
                                        <p:strVal val="visible"/>
                                      </p:to>
                                    </p:set>
                                    <p:animEffect transition="in" filter="wipe(down)">
                                      <p:cBhvr>
                                        <p:cTn id="37" dur="500"/>
                                        <p:tgtEl>
                                          <p:spTgt spid="471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108">
                                            <p:txEl>
                                              <p:pRg st="7" end="7"/>
                                            </p:txEl>
                                          </p:spTgt>
                                        </p:tgtEl>
                                        <p:attrNameLst>
                                          <p:attrName>style.visibility</p:attrName>
                                        </p:attrNameLst>
                                      </p:cBhvr>
                                      <p:to>
                                        <p:strVal val="visible"/>
                                      </p:to>
                                    </p:set>
                                    <p:animEffect transition="in" filter="wipe(down)">
                                      <p:cBhvr>
                                        <p:cTn id="42" dur="500"/>
                                        <p:tgtEl>
                                          <p:spTgt spid="471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108">
                                            <p:txEl>
                                              <p:pRg st="9" end="9"/>
                                            </p:txEl>
                                          </p:spTgt>
                                        </p:tgtEl>
                                        <p:attrNameLst>
                                          <p:attrName>style.visibility</p:attrName>
                                        </p:attrNameLst>
                                      </p:cBhvr>
                                      <p:to>
                                        <p:strVal val="visible"/>
                                      </p:to>
                                    </p:set>
                                    <p:animEffect transition="in" filter="wipe(down)">
                                      <p:cBhvr>
                                        <p:cTn id="47" dur="500"/>
                                        <p:tgtEl>
                                          <p:spTgt spid="47108">
                                            <p:txEl>
                                              <p:pRg st="9" end="9"/>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par>
                                <p:cTn id="54" presetID="22" presetClass="entr" presetSubtype="4"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22" presetClass="entr" presetSubtype="4"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4"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par>
                                <p:cTn id="63" presetID="22" presetClass="entr" presetSubtype="4"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down)">
                                      <p:cBhvr>
                                        <p:cTn id="65" dur="500"/>
                                        <p:tgtEl>
                                          <p:spTgt spid="56"/>
                                        </p:tgtEl>
                                      </p:cBhvr>
                                    </p:animEffect>
                                  </p:childTnLst>
                                </p:cTn>
                              </p:par>
                              <p:par>
                                <p:cTn id="66" presetID="22" presetClass="entr" presetSubtype="4"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down)">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up)">
                                      <p:cBhvr>
                                        <p:cTn id="7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6" grpId="0" animBg="1"/>
      <p:bldP spid="47117" grpId="0" animBg="1"/>
      <p:bldP spid="47118" grpId="0"/>
      <p:bldP spid="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noAutofit/>
          </a:bodyPr>
          <a:lstStyle/>
          <a:p>
            <a:pPr algn="ctr" eaLnBrk="1" fontAlgn="auto" hangingPunct="1">
              <a:spcAft>
                <a:spcPts val="0"/>
              </a:spcAft>
              <a:defRPr/>
            </a:pPr>
            <a:r>
              <a:rPr lang="ru-RU" sz="2800" b="1" i="1" dirty="0" smtClean="0">
                <a:solidFill>
                  <a:srgbClr val="C00000"/>
                </a:solidFill>
              </a:rPr>
              <a:t>Действие ударной волны на человека </a:t>
            </a:r>
            <a:endParaRPr lang="ru-RU" sz="2800" b="1" i="1" dirty="0">
              <a:solidFill>
                <a:srgbClr val="C00000"/>
              </a:solidFill>
            </a:endParaRPr>
          </a:p>
        </p:txBody>
      </p:sp>
      <p:graphicFrame>
        <p:nvGraphicFramePr>
          <p:cNvPr id="4" name="Содержимое 3"/>
          <p:cNvGraphicFramePr>
            <a:graphicFrameLocks noGrp="1"/>
          </p:cNvGraphicFramePr>
          <p:nvPr>
            <p:ph idx="1"/>
          </p:nvPr>
        </p:nvGraphicFramePr>
        <p:xfrm>
          <a:off x="251520" y="1052736"/>
          <a:ext cx="8686800" cy="55863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38308"/>
                <a:gridCol w="2571768"/>
                <a:gridCol w="4276724"/>
              </a:tblGrid>
              <a:tr h="396277">
                <a:tc>
                  <a:txBody>
                    <a:bodyPr/>
                    <a:lstStyle/>
                    <a:p>
                      <a:pPr algn="ctr">
                        <a:spcAft>
                          <a:spcPts val="0"/>
                        </a:spcAft>
                      </a:pPr>
                      <a:r>
                        <a:rPr lang="ru-RU" sz="2000" dirty="0" smtClean="0">
                          <a:latin typeface="Arial" pitchFamily="34" charset="0"/>
                          <a:ea typeface="Times New Roman"/>
                          <a:cs typeface="Arial" pitchFamily="34" charset="0"/>
                        </a:rPr>
                        <a:t>∆</a:t>
                      </a:r>
                      <a:r>
                        <a:rPr lang="ru-RU" sz="2000" dirty="0" err="1" smtClean="0">
                          <a:latin typeface="Arial" pitchFamily="34" charset="0"/>
                          <a:ea typeface="Times New Roman"/>
                          <a:cs typeface="Arial" pitchFamily="34" charset="0"/>
                        </a:rPr>
                        <a:t>Р</a:t>
                      </a:r>
                      <a:r>
                        <a:rPr lang="ru-RU" sz="1400" dirty="0" err="1" smtClean="0">
                          <a:latin typeface="Arial" pitchFamily="34" charset="0"/>
                          <a:ea typeface="Times New Roman"/>
                          <a:cs typeface="Arial" pitchFamily="34" charset="0"/>
                        </a:rPr>
                        <a:t>ф</a:t>
                      </a:r>
                      <a:r>
                        <a:rPr lang="ru-RU" sz="2000" dirty="0" smtClean="0">
                          <a:latin typeface="Arial" pitchFamily="34" charset="0"/>
                          <a:ea typeface="Times New Roman"/>
                          <a:cs typeface="Arial" pitchFamily="34" charset="0"/>
                        </a:rPr>
                        <a:t>, </a:t>
                      </a:r>
                      <a:r>
                        <a:rPr lang="ru-RU" sz="2000" dirty="0">
                          <a:latin typeface="Arial" pitchFamily="34" charset="0"/>
                          <a:ea typeface="Times New Roman"/>
                          <a:cs typeface="Arial" pitchFamily="34" charset="0"/>
                        </a:rPr>
                        <a:t>кПа</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Степень поражения</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Травмы</a:t>
                      </a:r>
                    </a:p>
                  </a:txBody>
                  <a:tcPr marL="68580" marR="68580" marT="0" marB="0"/>
                </a:tc>
              </a:tr>
              <a:tr h="396277">
                <a:tc>
                  <a:txBody>
                    <a:bodyPr/>
                    <a:lstStyle/>
                    <a:p>
                      <a:pPr algn="ctr">
                        <a:spcAft>
                          <a:spcPts val="0"/>
                        </a:spcAft>
                      </a:pPr>
                      <a:r>
                        <a:rPr lang="ru-RU" sz="2000" dirty="0">
                          <a:latin typeface="Arial" pitchFamily="34" charset="0"/>
                          <a:ea typeface="Times New Roman"/>
                          <a:cs typeface="Arial" pitchFamily="34" charset="0"/>
                        </a:rPr>
                        <a:t>до 10</a:t>
                      </a:r>
                    </a:p>
                  </a:txBody>
                  <a:tcPr marL="68580" marR="68580" marT="0" marB="0"/>
                </a:tc>
                <a:tc>
                  <a:txBody>
                    <a:bodyPr/>
                    <a:lstStyle/>
                    <a:p>
                      <a:pPr algn="ctr">
                        <a:spcAft>
                          <a:spcPts val="0"/>
                        </a:spcAft>
                      </a:pPr>
                      <a:r>
                        <a:rPr lang="ru-RU" sz="2000" dirty="0" smtClean="0">
                          <a:latin typeface="Arial" pitchFamily="34" charset="0"/>
                          <a:ea typeface="Times New Roman"/>
                          <a:cs typeface="Arial" pitchFamily="34" charset="0"/>
                        </a:rPr>
                        <a:t>Безопасно</a:t>
                      </a:r>
                      <a:endParaRPr lang="ru-RU" sz="20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ru-RU" sz="1600" dirty="0">
                          <a:latin typeface="Arial" pitchFamily="34" charset="0"/>
                          <a:ea typeface="Times New Roman"/>
                          <a:cs typeface="Arial" pitchFamily="34" charset="0"/>
                        </a:rPr>
                        <a:t>Отсутствуют</a:t>
                      </a:r>
                    </a:p>
                  </a:txBody>
                  <a:tcPr marL="68580" marR="68580" marT="0" marB="0"/>
                </a:tc>
              </a:tr>
              <a:tr h="683985">
                <a:tc>
                  <a:txBody>
                    <a:bodyPr/>
                    <a:lstStyle/>
                    <a:p>
                      <a:pPr algn="ctr">
                        <a:spcAft>
                          <a:spcPts val="0"/>
                        </a:spcAft>
                      </a:pPr>
                      <a:r>
                        <a:rPr lang="ru-RU" sz="2000" dirty="0" smtClean="0">
                          <a:latin typeface="Arial" pitchFamily="34" charset="0"/>
                          <a:ea typeface="Times New Roman"/>
                          <a:cs typeface="Arial" pitchFamily="34" charset="0"/>
                        </a:rPr>
                        <a:t>10-30</a:t>
                      </a:r>
                      <a:endParaRPr lang="ru-RU" sz="20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Легкие контузии</a:t>
                      </a:r>
                    </a:p>
                  </a:txBody>
                  <a:tcPr marL="68580" marR="68580" marT="0" marB="0"/>
                </a:tc>
                <a:tc>
                  <a:txBody>
                    <a:bodyPr/>
                    <a:lstStyle/>
                    <a:p>
                      <a:pPr algn="ctr">
                        <a:spcAft>
                          <a:spcPts val="0"/>
                        </a:spcAft>
                      </a:pPr>
                      <a:r>
                        <a:rPr lang="ru-RU" sz="1600" dirty="0">
                          <a:latin typeface="Arial" pitchFamily="34" charset="0"/>
                          <a:ea typeface="Times New Roman"/>
                          <a:cs typeface="Arial" pitchFamily="34" charset="0"/>
                        </a:rPr>
                        <a:t>Быстропроходящие звон в ушах, головокружение, головная боль, небольшие кровоизлияния в легкие</a:t>
                      </a:r>
                    </a:p>
                  </a:txBody>
                  <a:tcPr marL="68580" marR="68580" marT="0" marB="0"/>
                </a:tc>
              </a:tr>
              <a:tr h="1595965">
                <a:tc>
                  <a:txBody>
                    <a:bodyPr/>
                    <a:lstStyle/>
                    <a:p>
                      <a:pPr algn="ctr">
                        <a:spcAft>
                          <a:spcPts val="0"/>
                        </a:spcAft>
                      </a:pPr>
                      <a:r>
                        <a:rPr lang="ru-RU" sz="2000" dirty="0" smtClean="0">
                          <a:latin typeface="Arial" pitchFamily="34" charset="0"/>
                          <a:ea typeface="Times New Roman"/>
                          <a:cs typeface="Arial" pitchFamily="34" charset="0"/>
                        </a:rPr>
                        <a:t>30-60</a:t>
                      </a:r>
                      <a:endParaRPr lang="ru-RU" sz="20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Травмы средней тяжести</a:t>
                      </a:r>
                    </a:p>
                  </a:txBody>
                  <a:tcPr marL="68580" marR="68580" marT="0" marB="0"/>
                </a:tc>
                <a:tc>
                  <a:txBody>
                    <a:bodyPr/>
                    <a:lstStyle/>
                    <a:p>
                      <a:pPr algn="ctr">
                        <a:spcAft>
                          <a:spcPts val="0"/>
                        </a:spcAft>
                      </a:pPr>
                      <a:r>
                        <a:rPr lang="ru-RU" sz="1600" dirty="0">
                          <a:latin typeface="Arial" pitchFamily="34" charset="0"/>
                          <a:ea typeface="Times New Roman"/>
                          <a:cs typeface="Arial" pitchFamily="34" charset="0"/>
                        </a:rPr>
                        <a:t>Потеря памяти, сознания, кровотечения из носа и ушей, кровоизлияние в легкие и межмышечные кровоизлияния, иногда переломы ребер, расстройство речи, вывихи конечностей</a:t>
                      </a:r>
                    </a:p>
                  </a:txBody>
                  <a:tcPr marL="68580" marR="68580" marT="0" marB="0"/>
                </a:tc>
              </a:tr>
              <a:tr h="683985">
                <a:tc>
                  <a:txBody>
                    <a:bodyPr/>
                    <a:lstStyle/>
                    <a:p>
                      <a:pPr algn="ctr">
                        <a:spcAft>
                          <a:spcPts val="0"/>
                        </a:spcAft>
                      </a:pPr>
                      <a:r>
                        <a:rPr lang="ru-RU" sz="2000" dirty="0" smtClean="0">
                          <a:latin typeface="Arial" pitchFamily="34" charset="0"/>
                          <a:ea typeface="Times New Roman"/>
                          <a:cs typeface="Arial" pitchFamily="34" charset="0"/>
                        </a:rPr>
                        <a:t>60-100</a:t>
                      </a:r>
                      <a:endParaRPr lang="ru-RU" sz="20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Тяжелые травмы</a:t>
                      </a:r>
                    </a:p>
                  </a:txBody>
                  <a:tcPr marL="68580" marR="68580" marT="0" marB="0"/>
                </a:tc>
                <a:tc>
                  <a:txBody>
                    <a:bodyPr/>
                    <a:lstStyle/>
                    <a:p>
                      <a:pPr algn="ctr">
                        <a:spcAft>
                          <a:spcPts val="0"/>
                        </a:spcAft>
                      </a:pPr>
                      <a:r>
                        <a:rPr lang="ru-RU" sz="1600" dirty="0">
                          <a:latin typeface="Arial" pitchFamily="34" charset="0"/>
                          <a:ea typeface="Times New Roman"/>
                          <a:cs typeface="Arial" pitchFamily="34" charset="0"/>
                        </a:rPr>
                        <a:t>То же, но в более тяжелом состоянии   </a:t>
                      </a:r>
                    </a:p>
                    <a:p>
                      <a:pPr algn="ctr">
                        <a:spcAft>
                          <a:spcPts val="0"/>
                        </a:spcAft>
                      </a:pPr>
                      <a:r>
                        <a:rPr lang="ru-RU" sz="1600" dirty="0">
                          <a:latin typeface="Arial" pitchFamily="34" charset="0"/>
                          <a:ea typeface="Times New Roman"/>
                          <a:cs typeface="Arial" pitchFamily="34" charset="0"/>
                        </a:rPr>
                        <a:t>С трудом переносится организмом  </a:t>
                      </a:r>
                    </a:p>
                  </a:txBody>
                  <a:tcPr marL="68580" marR="68580" marT="0" marB="0"/>
                </a:tc>
              </a:tr>
              <a:tr h="1172733">
                <a:tc>
                  <a:txBody>
                    <a:bodyPr/>
                    <a:lstStyle/>
                    <a:p>
                      <a:pPr algn="ctr">
                        <a:spcAft>
                          <a:spcPts val="0"/>
                        </a:spcAft>
                      </a:pPr>
                      <a:r>
                        <a:rPr lang="ru-RU" sz="2000" dirty="0">
                          <a:latin typeface="Arial" pitchFamily="34" charset="0"/>
                          <a:ea typeface="Times New Roman"/>
                          <a:cs typeface="Arial" pitchFamily="34" charset="0"/>
                        </a:rPr>
                        <a:t>100-150</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Крайне тяжелые, часто смертельные поражения</a:t>
                      </a:r>
                    </a:p>
                  </a:txBody>
                  <a:tcPr marL="68580" marR="68580" marT="0" marB="0"/>
                </a:tc>
                <a:tc>
                  <a:txBody>
                    <a:bodyPr/>
                    <a:lstStyle/>
                    <a:p>
                      <a:pPr algn="ctr">
                        <a:spcAft>
                          <a:spcPts val="0"/>
                        </a:spcAft>
                      </a:pPr>
                      <a:r>
                        <a:rPr lang="ru-RU" sz="1600" dirty="0">
                          <a:latin typeface="Arial" pitchFamily="34" charset="0"/>
                          <a:ea typeface="Times New Roman"/>
                          <a:cs typeface="Arial" pitchFamily="34" charset="0"/>
                        </a:rPr>
                        <a:t>Тяжелые внутренние кровотечения, тяжелые контузии, разрывы барабанных перепонок, переломы ребер, </a:t>
                      </a:r>
                      <a:r>
                        <a:rPr lang="ru-RU" sz="1600" dirty="0" err="1">
                          <a:latin typeface="Arial" pitchFamily="34" charset="0"/>
                          <a:ea typeface="Times New Roman"/>
                          <a:cs typeface="Arial" pitchFamily="34" charset="0"/>
                        </a:rPr>
                        <a:t>гиперимия</a:t>
                      </a:r>
                      <a:r>
                        <a:rPr lang="ru-RU" sz="1600" dirty="0">
                          <a:latin typeface="Arial" pitchFamily="34" charset="0"/>
                          <a:ea typeface="Times New Roman"/>
                          <a:cs typeface="Arial" pitchFamily="34" charset="0"/>
                        </a:rPr>
                        <a:t> сосудов мозговой оболочки.</a:t>
                      </a:r>
                    </a:p>
                  </a:txBody>
                  <a:tcPr marL="68580" marR="68580" marT="0" marB="0"/>
                </a:tc>
              </a:tr>
              <a:tr h="396277">
                <a:tc>
                  <a:txBody>
                    <a:bodyPr/>
                    <a:lstStyle/>
                    <a:p>
                      <a:pPr algn="ctr">
                        <a:spcAft>
                          <a:spcPts val="0"/>
                        </a:spcAft>
                      </a:pPr>
                      <a:r>
                        <a:rPr lang="ru-RU" sz="2000" dirty="0">
                          <a:latin typeface="Arial" pitchFamily="34" charset="0"/>
                          <a:ea typeface="Times New Roman"/>
                          <a:cs typeface="Arial" pitchFamily="34" charset="0"/>
                        </a:rPr>
                        <a:t>300</a:t>
                      </a:r>
                    </a:p>
                  </a:txBody>
                  <a:tcPr marL="68580" marR="68580" marT="0" marB="0"/>
                </a:tc>
                <a:tc gridSpan="2">
                  <a:txBody>
                    <a:bodyPr/>
                    <a:lstStyle/>
                    <a:p>
                      <a:pPr algn="ctr">
                        <a:spcAft>
                          <a:spcPts val="0"/>
                        </a:spcAft>
                      </a:pPr>
                      <a:r>
                        <a:rPr lang="ru-RU" sz="2000" dirty="0">
                          <a:latin typeface="Arial" pitchFamily="34" charset="0"/>
                          <a:ea typeface="Times New Roman"/>
                          <a:cs typeface="Arial" pitchFamily="34" charset="0"/>
                        </a:rPr>
                        <a:t>Только летальный исход</a:t>
                      </a:r>
                    </a:p>
                  </a:txBody>
                  <a:tcPr marL="68580" marR="68580" marT="0" marB="0"/>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Autofit/>
          </a:bodyPr>
          <a:lstStyle/>
          <a:p>
            <a:pPr algn="ctr" eaLnBrk="1" fontAlgn="auto" hangingPunct="1">
              <a:spcAft>
                <a:spcPts val="0"/>
              </a:spcAft>
              <a:defRPr/>
            </a:pPr>
            <a:r>
              <a:rPr lang="ru-RU" sz="2800" b="1" i="1" dirty="0" smtClean="0">
                <a:solidFill>
                  <a:srgbClr val="C00000"/>
                </a:solidFill>
                <a:latin typeface="Arial" pitchFamily="34" charset="0"/>
                <a:cs typeface="Arial" pitchFamily="34" charset="0"/>
              </a:rPr>
              <a:t>Действие ударной волны на здания и сооружения</a:t>
            </a:r>
            <a:endParaRPr lang="ru-RU" sz="2800" b="1" i="1" dirty="0">
              <a:solidFill>
                <a:srgbClr val="C00000"/>
              </a:solidFill>
              <a:latin typeface="Arial" pitchFamily="34" charset="0"/>
              <a:cs typeface="Arial" pitchFamily="34" charset="0"/>
            </a:endParaRPr>
          </a:p>
        </p:txBody>
      </p:sp>
      <p:graphicFrame>
        <p:nvGraphicFramePr>
          <p:cNvPr id="5" name="Содержимое 4"/>
          <p:cNvGraphicFramePr>
            <a:graphicFrameLocks noGrp="1"/>
          </p:cNvGraphicFramePr>
          <p:nvPr>
            <p:ph idx="1"/>
          </p:nvPr>
        </p:nvGraphicFramePr>
        <p:xfrm>
          <a:off x="304800" y="1554160"/>
          <a:ext cx="8686800" cy="468202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838308"/>
                <a:gridCol w="2000264"/>
                <a:gridCol w="4848228"/>
              </a:tblGrid>
              <a:tr h="731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Arial" pitchFamily="34" charset="0"/>
                          <a:ea typeface="Times New Roman"/>
                          <a:cs typeface="Arial" pitchFamily="34" charset="0"/>
                        </a:rPr>
                        <a:t>∆</a:t>
                      </a:r>
                      <a:r>
                        <a:rPr lang="ru-RU" sz="2000" dirty="0" err="1" smtClean="0">
                          <a:latin typeface="Arial" pitchFamily="34" charset="0"/>
                          <a:ea typeface="Times New Roman"/>
                          <a:cs typeface="Arial" pitchFamily="34" charset="0"/>
                        </a:rPr>
                        <a:t>Р</a:t>
                      </a:r>
                      <a:r>
                        <a:rPr lang="ru-RU" sz="1400" dirty="0" err="1" smtClean="0">
                          <a:latin typeface="Arial" pitchFamily="34" charset="0"/>
                          <a:ea typeface="Times New Roman"/>
                          <a:cs typeface="Arial" pitchFamily="34" charset="0"/>
                        </a:rPr>
                        <a:t>ф</a:t>
                      </a:r>
                      <a:r>
                        <a:rPr lang="ru-RU" sz="2000" b="1" dirty="0" smtClean="0">
                          <a:latin typeface="Arial" pitchFamily="34" charset="0"/>
                          <a:cs typeface="Arial" pitchFamily="34" charset="0"/>
                        </a:rPr>
                        <a:t>, кПа</a:t>
                      </a:r>
                      <a:endParaRPr lang="ru-RU" sz="2000" b="1" dirty="0">
                        <a:latin typeface="Arial" pitchFamily="34" charset="0"/>
                        <a:cs typeface="Arial" pitchFamily="34" charset="0"/>
                      </a:endParaRP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Степень разрушения</a:t>
                      </a:r>
                    </a:p>
                  </a:txBody>
                  <a:tcPr marL="68580" marR="68580" marT="0" marB="0"/>
                </a:tc>
                <a:tc>
                  <a:txBody>
                    <a:bodyPr/>
                    <a:lstStyle/>
                    <a:p>
                      <a:pPr algn="ctr">
                        <a:spcAft>
                          <a:spcPts val="0"/>
                        </a:spcAft>
                      </a:pPr>
                      <a:r>
                        <a:rPr lang="ru-RU" sz="2000" dirty="0" smtClean="0">
                          <a:latin typeface="Arial" pitchFamily="34" charset="0"/>
                          <a:ea typeface="Times New Roman"/>
                          <a:cs typeface="Arial" pitchFamily="34" charset="0"/>
                        </a:rPr>
                        <a:t>Виды </a:t>
                      </a:r>
                      <a:r>
                        <a:rPr lang="ru-RU" sz="2000" dirty="0">
                          <a:latin typeface="Arial" pitchFamily="34" charset="0"/>
                          <a:ea typeface="Times New Roman"/>
                          <a:cs typeface="Arial" pitchFamily="34" charset="0"/>
                        </a:rPr>
                        <a:t>разрушений</a:t>
                      </a:r>
                    </a:p>
                  </a:txBody>
                  <a:tcPr marL="68580" marR="68580" marT="0" marB="0"/>
                </a:tc>
              </a:tr>
              <a:tr h="658357">
                <a:tc>
                  <a:txBody>
                    <a:bodyPr/>
                    <a:lstStyle/>
                    <a:p>
                      <a:pPr algn="ctr">
                        <a:spcAft>
                          <a:spcPts val="0"/>
                        </a:spcAft>
                      </a:pPr>
                      <a:r>
                        <a:rPr lang="ru-RU" sz="2000" dirty="0">
                          <a:latin typeface="Arial" pitchFamily="34" charset="0"/>
                          <a:ea typeface="Times New Roman"/>
                          <a:cs typeface="Arial" pitchFamily="34" charset="0"/>
                        </a:rPr>
                        <a:t>Менее 10</a:t>
                      </a:r>
                    </a:p>
                  </a:txBody>
                  <a:tcPr marL="68580" marR="68580" marT="0" marB="0"/>
                </a:tc>
                <a:tc>
                  <a:txBody>
                    <a:bodyPr/>
                    <a:lstStyle/>
                    <a:p>
                      <a:pPr algn="ctr">
                        <a:spcAft>
                          <a:spcPts val="0"/>
                        </a:spcAft>
                      </a:pPr>
                      <a:r>
                        <a:rPr lang="ru-RU" sz="2000" dirty="0" smtClean="0">
                          <a:latin typeface="Arial" pitchFamily="34" charset="0"/>
                          <a:ea typeface="Times New Roman"/>
                          <a:cs typeface="Arial" pitchFamily="34" charset="0"/>
                        </a:rPr>
                        <a:t>Слабые</a:t>
                      </a:r>
                      <a:endParaRPr lang="ru-RU" sz="20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ru-RU" sz="1800" dirty="0">
                          <a:latin typeface="Arial" pitchFamily="34" charset="0"/>
                          <a:ea typeface="Times New Roman"/>
                          <a:cs typeface="Arial" pitchFamily="34" charset="0"/>
                        </a:rPr>
                        <a:t>Выбиты окна, двери. Эксплуатация здания продолжается, идет текущий ремонт</a:t>
                      </a:r>
                    </a:p>
                  </a:txBody>
                  <a:tcPr marL="68580" marR="68580" marT="0" marB="0"/>
                </a:tc>
              </a:tr>
              <a:tr h="987535">
                <a:tc>
                  <a:txBody>
                    <a:bodyPr/>
                    <a:lstStyle/>
                    <a:p>
                      <a:pPr algn="ctr">
                        <a:spcAft>
                          <a:spcPts val="0"/>
                        </a:spcAft>
                      </a:pPr>
                      <a:r>
                        <a:rPr lang="ru-RU" sz="2000" dirty="0">
                          <a:latin typeface="Arial" pitchFamily="34" charset="0"/>
                          <a:ea typeface="Times New Roman"/>
                          <a:cs typeface="Arial" pitchFamily="34" charset="0"/>
                        </a:rPr>
                        <a:t>10-20</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Средние </a:t>
                      </a:r>
                    </a:p>
                  </a:txBody>
                  <a:tcPr marL="68580" marR="68580" marT="0" marB="0"/>
                </a:tc>
                <a:tc>
                  <a:txBody>
                    <a:bodyPr/>
                    <a:lstStyle/>
                    <a:p>
                      <a:pPr algn="ctr">
                        <a:spcAft>
                          <a:spcPts val="0"/>
                        </a:spcAft>
                      </a:pPr>
                      <a:r>
                        <a:rPr lang="ru-RU" sz="1800" dirty="0">
                          <a:latin typeface="Arial" pitchFamily="34" charset="0"/>
                          <a:ea typeface="Times New Roman"/>
                          <a:cs typeface="Arial" pitchFamily="34" charset="0"/>
                        </a:rPr>
                        <a:t>Сохраняются основные несущие конструкции, остальное разрушено – окна, двери, перекрытия. Здания требуют капитального ремонта, эксплуатация невозможна</a:t>
                      </a:r>
                    </a:p>
                  </a:txBody>
                  <a:tcPr marL="68580" marR="68580" marT="0" marB="0"/>
                </a:tc>
              </a:tr>
              <a:tr h="987535">
                <a:tc>
                  <a:txBody>
                    <a:bodyPr/>
                    <a:lstStyle/>
                    <a:p>
                      <a:pPr algn="ctr">
                        <a:spcAft>
                          <a:spcPts val="0"/>
                        </a:spcAft>
                      </a:pPr>
                      <a:r>
                        <a:rPr lang="ru-RU" sz="2000" dirty="0">
                          <a:latin typeface="Arial" pitchFamily="34" charset="0"/>
                          <a:ea typeface="Times New Roman"/>
                          <a:cs typeface="Arial" pitchFamily="34" charset="0"/>
                        </a:rPr>
                        <a:t>30-50</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Сильные </a:t>
                      </a:r>
                    </a:p>
                  </a:txBody>
                  <a:tcPr marL="68580" marR="68580" marT="0" marB="0"/>
                </a:tc>
                <a:tc>
                  <a:txBody>
                    <a:bodyPr/>
                    <a:lstStyle/>
                    <a:p>
                      <a:pPr algn="ctr">
                        <a:spcAft>
                          <a:spcPts val="0"/>
                        </a:spcAft>
                      </a:pPr>
                      <a:r>
                        <a:rPr lang="ru-RU" sz="1800" dirty="0">
                          <a:latin typeface="Arial" pitchFamily="34" charset="0"/>
                          <a:ea typeface="Times New Roman"/>
                          <a:cs typeface="Arial" pitchFamily="34" charset="0"/>
                        </a:rPr>
                        <a:t>Повреждены или деформированы основные несущие конструкции. Завалы. Эксплуатация невозможна, восстановление нецелесообразно</a:t>
                      </a:r>
                    </a:p>
                  </a:txBody>
                  <a:tcPr marL="68580" marR="68580" marT="0" marB="0"/>
                </a:tc>
              </a:tr>
              <a:tr h="658357">
                <a:tc>
                  <a:txBody>
                    <a:bodyPr/>
                    <a:lstStyle/>
                    <a:p>
                      <a:pPr algn="ctr">
                        <a:spcAft>
                          <a:spcPts val="0"/>
                        </a:spcAft>
                      </a:pPr>
                      <a:r>
                        <a:rPr lang="ru-RU" sz="2000" dirty="0">
                          <a:latin typeface="Arial" pitchFamily="34" charset="0"/>
                          <a:ea typeface="Times New Roman"/>
                          <a:cs typeface="Arial" pitchFamily="34" charset="0"/>
                        </a:rPr>
                        <a:t>Более 50</a:t>
                      </a:r>
                    </a:p>
                  </a:txBody>
                  <a:tcPr marL="68580" marR="68580" marT="0" marB="0"/>
                </a:tc>
                <a:tc>
                  <a:txBody>
                    <a:bodyPr/>
                    <a:lstStyle/>
                    <a:p>
                      <a:pPr algn="ctr">
                        <a:spcAft>
                          <a:spcPts val="0"/>
                        </a:spcAft>
                      </a:pPr>
                      <a:r>
                        <a:rPr lang="ru-RU" sz="2000" dirty="0">
                          <a:latin typeface="Arial" pitchFamily="34" charset="0"/>
                          <a:ea typeface="Times New Roman"/>
                          <a:cs typeface="Arial" pitchFamily="34" charset="0"/>
                        </a:rPr>
                        <a:t>Полные </a:t>
                      </a:r>
                    </a:p>
                  </a:txBody>
                  <a:tcPr marL="68580" marR="68580" marT="0" marB="0"/>
                </a:tc>
                <a:tc>
                  <a:txBody>
                    <a:bodyPr/>
                    <a:lstStyle/>
                    <a:p>
                      <a:pPr algn="ctr">
                        <a:spcAft>
                          <a:spcPts val="0"/>
                        </a:spcAft>
                      </a:pPr>
                      <a:r>
                        <a:rPr lang="ru-RU" sz="1800" dirty="0">
                          <a:latin typeface="Arial" pitchFamily="34" charset="0"/>
                          <a:ea typeface="Times New Roman"/>
                          <a:cs typeface="Arial" pitchFamily="34" charset="0"/>
                        </a:rPr>
                        <a:t>Здание разрушено полностью, сплошные завалы.</a:t>
                      </a:r>
                    </a:p>
                    <a:p>
                      <a:pPr algn="ctr">
                        <a:spcAft>
                          <a:spcPts val="0"/>
                        </a:spcAft>
                      </a:pPr>
                      <a:r>
                        <a:rPr lang="ru-RU" sz="1800" dirty="0">
                          <a:latin typeface="Arial" pitchFamily="34" charset="0"/>
                          <a:ea typeface="Times New Roman"/>
                          <a:cs typeface="Arial" pitchFamily="34" charset="0"/>
                        </a:rPr>
                        <a:t> Восстановление невозможно</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714380"/>
          </a:xfrm>
        </p:spPr>
        <p:txBody>
          <a:bodyPr/>
          <a:lstStyle/>
          <a:p>
            <a:pPr algn="ctr" eaLnBrk="1" fontAlgn="auto" hangingPunct="1">
              <a:spcAft>
                <a:spcPts val="0"/>
              </a:spcAft>
              <a:defRPr/>
            </a:pPr>
            <a:r>
              <a:rPr lang="ru-RU" sz="2800" dirty="0" smtClean="0"/>
              <a:t>Тепловое   воздействие</a:t>
            </a:r>
            <a:endParaRPr lang="ru-RU" sz="2800" dirty="0"/>
          </a:p>
        </p:txBody>
      </p:sp>
      <p:sp>
        <p:nvSpPr>
          <p:cNvPr id="40963" name="Содержимое 2"/>
          <p:cNvSpPr>
            <a:spLocks noGrp="1"/>
          </p:cNvSpPr>
          <p:nvPr>
            <p:ph idx="1"/>
          </p:nvPr>
        </p:nvSpPr>
        <p:spPr>
          <a:xfrm>
            <a:off x="285750" y="857250"/>
            <a:ext cx="8686800" cy="5643563"/>
          </a:xfrm>
        </p:spPr>
        <p:txBody>
          <a:bodyPr/>
          <a:lstStyle/>
          <a:p>
            <a:pPr algn="just" eaLnBrk="1" hangingPunct="1">
              <a:buFont typeface="Wingdings 2" pitchFamily="18" charset="2"/>
              <a:buNone/>
            </a:pPr>
            <a:r>
              <a:rPr lang="ru-RU" sz="2400" b="1" dirty="0" smtClean="0">
                <a:solidFill>
                  <a:schemeClr val="tx1"/>
                </a:solidFill>
              </a:rPr>
              <a:t>Световой импульс </a:t>
            </a:r>
            <a:r>
              <a:rPr lang="en-US" sz="2400" b="1" dirty="0" smtClean="0">
                <a:solidFill>
                  <a:schemeClr val="tx1"/>
                </a:solidFill>
              </a:rPr>
              <a:t>U</a:t>
            </a:r>
            <a:r>
              <a:rPr lang="ru-RU" sz="2400" b="1" dirty="0" smtClean="0">
                <a:solidFill>
                  <a:schemeClr val="tx1"/>
                </a:solidFill>
              </a:rPr>
              <a:t>, Дж/м</a:t>
            </a:r>
            <a:r>
              <a:rPr lang="ru-RU" sz="2400" b="1" baseline="30000" dirty="0" smtClean="0">
                <a:solidFill>
                  <a:schemeClr val="tx1"/>
                </a:solidFill>
              </a:rPr>
              <a:t>2</a:t>
            </a:r>
            <a:r>
              <a:rPr lang="ru-RU" sz="2400" b="1" dirty="0" smtClean="0">
                <a:solidFill>
                  <a:schemeClr val="tx1"/>
                </a:solidFill>
              </a:rPr>
              <a:t> </a:t>
            </a:r>
            <a:r>
              <a:rPr lang="ru-RU" sz="2400" dirty="0" smtClean="0">
                <a:solidFill>
                  <a:schemeClr val="tx1"/>
                </a:solidFill>
              </a:rPr>
              <a:t>– количество световой энергии, падающей на единицу поверхности, перпендикулярной направлению распространения световой и тепловой волны, за все время излучения.</a:t>
            </a:r>
          </a:p>
          <a:p>
            <a:pPr eaLnBrk="1" hangingPunct="1">
              <a:buFont typeface="Wingdings 2" pitchFamily="18" charset="2"/>
              <a:buNone/>
            </a:pPr>
            <a:endParaRPr lang="ru-RU" sz="2000" b="1" dirty="0" smtClean="0">
              <a:solidFill>
                <a:schemeClr val="tx1"/>
              </a:solidFill>
            </a:endParaRPr>
          </a:p>
          <a:p>
            <a:pPr eaLnBrk="1" hangingPunct="1">
              <a:buFont typeface="Wingdings 2" pitchFamily="18" charset="2"/>
              <a:buNone/>
            </a:pPr>
            <a:r>
              <a:rPr lang="ru-RU" sz="2000" b="1" dirty="0" smtClean="0">
                <a:solidFill>
                  <a:schemeClr val="tx1"/>
                </a:solidFill>
              </a:rPr>
              <a:t>                </a:t>
            </a:r>
            <a:r>
              <a:rPr lang="ru-RU" sz="2400" b="1" dirty="0" smtClean="0"/>
              <a:t>ДЕЙСТВИЕ ТЕПЛОВОГО ИЗЛУЧЕНИЯ НА ЧЕЛОВЕКА</a:t>
            </a:r>
          </a:p>
        </p:txBody>
      </p:sp>
      <p:sp>
        <p:nvSpPr>
          <p:cNvPr id="4" name="Номер слайда 3"/>
          <p:cNvSpPr>
            <a:spLocks noGrp="1"/>
          </p:cNvSpPr>
          <p:nvPr>
            <p:ph type="sldNum" sz="quarter" idx="12"/>
          </p:nvPr>
        </p:nvSpPr>
        <p:spPr/>
        <p:txBody>
          <a:bodyPr/>
          <a:lstStyle/>
          <a:p>
            <a:fld id="{984DA248-D11D-4312-8015-1805AF9D4F13}" type="slidenum">
              <a:rPr lang="ru-RU"/>
              <a:pPr/>
              <a:t>45</a:t>
            </a:fld>
            <a:endParaRPr lang="ru-RU"/>
          </a:p>
        </p:txBody>
      </p:sp>
      <p:graphicFrame>
        <p:nvGraphicFramePr>
          <p:cNvPr id="6" name="Схема 5"/>
          <p:cNvGraphicFramePr/>
          <p:nvPr/>
        </p:nvGraphicFramePr>
        <p:xfrm>
          <a:off x="571472" y="3143248"/>
          <a:ext cx="8072494" cy="350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88913"/>
            <a:ext cx="7915920" cy="1079500"/>
          </a:xfrm>
        </p:spPr>
        <p:txBody>
          <a:bodyPr/>
          <a:lstStyle/>
          <a:p>
            <a:pPr algn="ctr" eaLnBrk="1" fontAlgn="auto" hangingPunct="1">
              <a:spcAft>
                <a:spcPts val="0"/>
              </a:spcAft>
              <a:defRPr/>
            </a:pPr>
            <a:r>
              <a:rPr lang="ru-RU" sz="2800" b="1" dirty="0">
                <a:solidFill>
                  <a:srgbClr val="C00000"/>
                </a:solidFill>
              </a:rPr>
              <a:t>ТОКСИЧЕСКОЕ ВОЗДЕЙСТВИЕ НА ЧЕЛОВЕКА И ОКРУЖАЮЩУЮ СРЕДУ</a:t>
            </a:r>
          </a:p>
        </p:txBody>
      </p:sp>
      <p:sp>
        <p:nvSpPr>
          <p:cNvPr id="2051" name="Rectangle 3"/>
          <p:cNvSpPr>
            <a:spLocks noGrp="1" noChangeArrowheads="1"/>
          </p:cNvSpPr>
          <p:nvPr>
            <p:ph type="subTitle" idx="1"/>
          </p:nvPr>
        </p:nvSpPr>
        <p:spPr>
          <a:xfrm>
            <a:off x="1475656" y="3861048"/>
            <a:ext cx="6400800" cy="504825"/>
          </a:xfrm>
        </p:spPr>
        <p:txBody>
          <a:bodyPr/>
          <a:lstStyle/>
          <a:p>
            <a:pPr eaLnBrk="1" hangingPunct="1">
              <a:lnSpc>
                <a:spcPct val="90000"/>
              </a:lnSpc>
            </a:pPr>
            <a:r>
              <a:rPr lang="ru-RU" sz="2800" b="1" i="1" dirty="0" smtClean="0">
                <a:solidFill>
                  <a:srgbClr val="C00000"/>
                </a:solidFill>
                <a:latin typeface="Arial" pitchFamily="34" charset="0"/>
                <a:cs typeface="Arial" pitchFamily="34" charset="0"/>
              </a:rPr>
              <a:t>Классификация АХОВ</a:t>
            </a:r>
          </a:p>
        </p:txBody>
      </p:sp>
      <p:sp>
        <p:nvSpPr>
          <p:cNvPr id="2052" name="Rectangle 4"/>
          <p:cNvSpPr>
            <a:spLocks noChangeArrowheads="1"/>
          </p:cNvSpPr>
          <p:nvPr/>
        </p:nvSpPr>
        <p:spPr bwMode="auto">
          <a:xfrm>
            <a:off x="467544" y="1484784"/>
            <a:ext cx="8572500" cy="1938992"/>
          </a:xfrm>
          <a:prstGeom prst="rect">
            <a:avLst/>
          </a:prstGeom>
          <a:noFill/>
          <a:ln w="57150">
            <a:solidFill>
              <a:schemeClr val="accent1"/>
            </a:solidFill>
            <a:miter lim="800000"/>
            <a:headEnd/>
            <a:tailEnd/>
          </a:ln>
        </p:spPr>
        <p:txBody>
          <a:bodyPr anchor="ctr">
            <a:spAutoFit/>
          </a:bodyPr>
          <a:lstStyle/>
          <a:p>
            <a:pPr algn="just"/>
            <a:r>
              <a:rPr lang="ru-RU" sz="2400" b="1" dirty="0">
                <a:latin typeface="Arial" pitchFamily="34" charset="0"/>
                <a:cs typeface="Arial" pitchFamily="34" charset="0"/>
              </a:rPr>
              <a:t>Аварийно химически опасные вещества (АХОВ) -</a:t>
            </a:r>
            <a:r>
              <a:rPr lang="ru-RU" sz="2400" dirty="0">
                <a:latin typeface="Arial" pitchFamily="34" charset="0"/>
                <a:cs typeface="Arial" pitchFamily="34" charset="0"/>
              </a:rPr>
              <a:t> ОХВ, применяемые в промышленности и сельском хозяйстве, при аварийном выбросе, разливе, которых может произойти заражение окружающей среды в поражающих живой организм концентрациях (</a:t>
            </a:r>
            <a:r>
              <a:rPr lang="ru-RU" sz="2400" dirty="0" err="1">
                <a:latin typeface="Arial" pitchFamily="34" charset="0"/>
                <a:cs typeface="Arial" pitchFamily="34" charset="0"/>
              </a:rPr>
              <a:t>токсодозах</a:t>
            </a:r>
            <a:r>
              <a:rPr lang="ru-RU" sz="2400" dirty="0">
                <a:latin typeface="Arial" pitchFamily="34" charset="0"/>
                <a:cs typeface="Arial" pitchFamily="34" charset="0"/>
              </a:rPr>
              <a:t>).</a:t>
            </a:r>
          </a:p>
        </p:txBody>
      </p:sp>
      <p:sp>
        <p:nvSpPr>
          <p:cNvPr id="2073" name="Text Box 25"/>
          <p:cNvSpPr txBox="1">
            <a:spLocks noChangeArrowheads="1"/>
          </p:cNvSpPr>
          <p:nvPr/>
        </p:nvSpPr>
        <p:spPr bwMode="auto">
          <a:xfrm>
            <a:off x="1043608" y="4581128"/>
            <a:ext cx="7572375" cy="1908215"/>
          </a:xfrm>
          <a:prstGeom prst="rect">
            <a:avLst/>
          </a:prstGeom>
          <a:noFill/>
          <a:ln w="9525">
            <a:noFill/>
            <a:miter lim="800000"/>
            <a:headEnd/>
            <a:tailEnd/>
          </a:ln>
        </p:spPr>
        <p:txBody>
          <a:bodyPr>
            <a:spAutoFit/>
          </a:bodyPr>
          <a:lstStyle/>
          <a:p>
            <a:pPr marL="342900" indent="-342900">
              <a:buFontTx/>
              <a:buAutoNum type="arabicPeriod"/>
            </a:pPr>
            <a:r>
              <a:rPr lang="ru-RU" sz="2400" dirty="0">
                <a:latin typeface="Arial" pitchFamily="34" charset="0"/>
                <a:cs typeface="Arial" pitchFamily="34" charset="0"/>
              </a:rPr>
              <a:t>Физико-химические свойства и условия хранения</a:t>
            </a:r>
          </a:p>
          <a:p>
            <a:pPr marL="342900" indent="-342900"/>
            <a:r>
              <a:rPr lang="ru-RU" sz="2400" dirty="0">
                <a:latin typeface="Arial" pitchFamily="34" charset="0"/>
                <a:cs typeface="Arial" pitchFamily="34" charset="0"/>
              </a:rPr>
              <a:t>2. Способность к горению</a:t>
            </a:r>
          </a:p>
          <a:p>
            <a:pPr marL="342900" indent="-342900"/>
            <a:r>
              <a:rPr lang="ru-RU" sz="2400" dirty="0">
                <a:latin typeface="Arial" pitchFamily="34" charset="0"/>
                <a:cs typeface="Arial" pitchFamily="34" charset="0"/>
              </a:rPr>
              <a:t>3. Токсичность</a:t>
            </a:r>
          </a:p>
          <a:p>
            <a:pPr marL="342900" indent="-342900"/>
            <a:r>
              <a:rPr lang="ru-RU" sz="2400" dirty="0">
                <a:latin typeface="Arial" pitchFamily="34" charset="0"/>
                <a:cs typeface="Arial" pitchFamily="34" charset="0"/>
              </a:rPr>
              <a:t>4. Вид воздействия на организм человека</a:t>
            </a:r>
          </a:p>
          <a:p>
            <a:pPr marL="342900" indent="-342900"/>
            <a:endParaRPr lang="ru-RU" sz="2200" b="1" dirty="0">
              <a:latin typeface="Franklin Gothic Boo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3">
                                            <p:txEl>
                                              <p:pRg st="0" end="0"/>
                                            </p:txEl>
                                          </p:spTgt>
                                        </p:tgtEl>
                                        <p:attrNameLst>
                                          <p:attrName>style.visibility</p:attrName>
                                        </p:attrNameLst>
                                      </p:cBhvr>
                                      <p:to>
                                        <p:strVal val="visible"/>
                                      </p:to>
                                    </p:set>
                                    <p:animEffect transition="in" filter="wipe(up)">
                                      <p:cBhvr>
                                        <p:cTn id="17" dur="500"/>
                                        <p:tgtEl>
                                          <p:spTgt spid="20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73">
                                            <p:txEl>
                                              <p:pRg st="1" end="1"/>
                                            </p:txEl>
                                          </p:spTgt>
                                        </p:tgtEl>
                                        <p:attrNameLst>
                                          <p:attrName>style.visibility</p:attrName>
                                        </p:attrNameLst>
                                      </p:cBhvr>
                                      <p:to>
                                        <p:strVal val="visible"/>
                                      </p:to>
                                    </p:set>
                                    <p:animEffect transition="in" filter="wipe(up)">
                                      <p:cBhvr>
                                        <p:cTn id="22" dur="500"/>
                                        <p:tgtEl>
                                          <p:spTgt spid="20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73">
                                            <p:txEl>
                                              <p:pRg st="2" end="2"/>
                                            </p:txEl>
                                          </p:spTgt>
                                        </p:tgtEl>
                                        <p:attrNameLst>
                                          <p:attrName>style.visibility</p:attrName>
                                        </p:attrNameLst>
                                      </p:cBhvr>
                                      <p:to>
                                        <p:strVal val="visible"/>
                                      </p:to>
                                    </p:set>
                                    <p:animEffect transition="in" filter="wipe(up)">
                                      <p:cBhvr>
                                        <p:cTn id="27" dur="500"/>
                                        <p:tgtEl>
                                          <p:spTgt spid="207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73">
                                            <p:txEl>
                                              <p:pRg st="3" end="3"/>
                                            </p:txEl>
                                          </p:spTgt>
                                        </p:tgtEl>
                                        <p:attrNameLst>
                                          <p:attrName>style.visibility</p:attrName>
                                        </p:attrNameLst>
                                      </p:cBhvr>
                                      <p:to>
                                        <p:strVal val="visible"/>
                                      </p:to>
                                    </p:set>
                                    <p:animEffect transition="in" filter="wipe(up)">
                                      <p:cBhvr>
                                        <p:cTn id="32" dur="500"/>
                                        <p:tgtEl>
                                          <p:spTgt spid="2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animBg="1"/>
      <p:bldP spid="207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648" y="332656"/>
            <a:ext cx="6400800" cy="504825"/>
          </a:xfrm>
        </p:spPr>
        <p:txBody>
          <a:bodyPr>
            <a:noAutofit/>
          </a:bodyPr>
          <a:lstStyle/>
          <a:p>
            <a:pPr eaLnBrk="1" hangingPunct="1">
              <a:lnSpc>
                <a:spcPct val="90000"/>
              </a:lnSpc>
            </a:pPr>
            <a:r>
              <a:rPr lang="ru-RU" sz="4400" b="1" dirty="0" smtClean="0">
                <a:solidFill>
                  <a:srgbClr val="C00000"/>
                </a:solidFill>
                <a:latin typeface="Arial" pitchFamily="34" charset="0"/>
                <a:cs typeface="Arial" pitchFamily="34" charset="0"/>
              </a:rPr>
              <a:t>Классификация АХОВ</a:t>
            </a:r>
          </a:p>
        </p:txBody>
      </p:sp>
      <p:sp>
        <p:nvSpPr>
          <p:cNvPr id="2073" name="Text Box 25"/>
          <p:cNvSpPr txBox="1">
            <a:spLocks noChangeArrowheads="1"/>
          </p:cNvSpPr>
          <p:nvPr/>
        </p:nvSpPr>
        <p:spPr bwMode="auto">
          <a:xfrm>
            <a:off x="827584" y="1268760"/>
            <a:ext cx="7572375" cy="3754874"/>
          </a:xfrm>
          <a:prstGeom prst="rect">
            <a:avLst/>
          </a:prstGeom>
          <a:noFill/>
          <a:ln w="76200">
            <a:solidFill>
              <a:schemeClr val="accent1"/>
            </a:solidFill>
            <a:miter lim="800000"/>
            <a:headEnd/>
            <a:tailEnd/>
          </a:ln>
        </p:spPr>
        <p:txBody>
          <a:bodyPr>
            <a:spAutoFit/>
          </a:bodyPr>
          <a:lstStyle/>
          <a:p>
            <a:pPr marL="342900" indent="-342900">
              <a:buFontTx/>
              <a:buAutoNum type="arabicPeriod"/>
            </a:pPr>
            <a:endParaRPr lang="ru-RU" sz="2200" b="1" dirty="0">
              <a:latin typeface="Franklin Gothic Book" pitchFamily="34" charset="0"/>
            </a:endParaRPr>
          </a:p>
          <a:p>
            <a:pPr marL="342900" indent="-342900">
              <a:buFontTx/>
              <a:buAutoNum type="arabicPeriod"/>
            </a:pPr>
            <a:r>
              <a:rPr lang="ru-RU" sz="2400" b="1" dirty="0">
                <a:latin typeface="Arial" pitchFamily="34" charset="0"/>
                <a:cs typeface="Arial" pitchFamily="34" charset="0"/>
              </a:rPr>
              <a:t>Физико-химические свойства и условия хранения</a:t>
            </a:r>
          </a:p>
          <a:p>
            <a:pPr marL="342900" indent="-342900"/>
            <a:r>
              <a:rPr lang="ru-RU" sz="2400" dirty="0">
                <a:latin typeface="Arial" pitchFamily="34" charset="0"/>
                <a:cs typeface="Arial" pitchFamily="34" charset="0"/>
              </a:rPr>
              <a:t>     -  агрегатное состояние </a:t>
            </a:r>
          </a:p>
          <a:p>
            <a:pPr marL="342900" indent="-342900"/>
            <a:r>
              <a:rPr lang="ru-RU" sz="2400" dirty="0">
                <a:latin typeface="Arial" pitchFamily="34" charset="0"/>
                <a:cs typeface="Arial" pitchFamily="34" charset="0"/>
              </a:rPr>
              <a:t>     -  температура кипения или плавления</a:t>
            </a:r>
          </a:p>
          <a:p>
            <a:pPr marL="342900" indent="-342900"/>
            <a:r>
              <a:rPr lang="ru-RU" sz="2400" dirty="0">
                <a:latin typeface="Arial" pitchFamily="34" charset="0"/>
                <a:cs typeface="Arial" pitchFamily="34" charset="0"/>
              </a:rPr>
              <a:t>     -  летучесть</a:t>
            </a:r>
          </a:p>
          <a:p>
            <a:pPr marL="342900" indent="-342900"/>
            <a:r>
              <a:rPr lang="ru-RU" sz="2400" dirty="0">
                <a:latin typeface="Arial" pitchFamily="34" charset="0"/>
                <a:cs typeface="Arial" pitchFamily="34" charset="0"/>
              </a:rPr>
              <a:t>     -  плотность</a:t>
            </a:r>
          </a:p>
          <a:p>
            <a:pPr marL="720725" indent="-720725"/>
            <a:r>
              <a:rPr lang="ru-RU" sz="2400" dirty="0">
                <a:latin typeface="Arial" pitchFamily="34" charset="0"/>
                <a:cs typeface="Arial" pitchFamily="34" charset="0"/>
              </a:rPr>
              <a:t>     -  растворимость в воде или других растворителях</a:t>
            </a:r>
          </a:p>
          <a:p>
            <a:pPr marL="342900" indent="-342900"/>
            <a:endParaRPr lang="ru-RU" sz="24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left)">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3">
                                            <p:bg/>
                                          </p:spTgt>
                                        </p:tgtEl>
                                        <p:attrNameLst>
                                          <p:attrName>style.visibility</p:attrName>
                                        </p:attrNameLst>
                                      </p:cBhvr>
                                      <p:to>
                                        <p:strVal val="visible"/>
                                      </p:to>
                                    </p:set>
                                    <p:animEffect transition="in" filter="wipe(up)">
                                      <p:cBhvr>
                                        <p:cTn id="12" dur="500"/>
                                        <p:tgtEl>
                                          <p:spTgt spid="207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3">
                                            <p:txEl>
                                              <p:pRg st="1" end="1"/>
                                            </p:txEl>
                                          </p:spTgt>
                                        </p:tgtEl>
                                        <p:attrNameLst>
                                          <p:attrName>style.visibility</p:attrName>
                                        </p:attrNameLst>
                                      </p:cBhvr>
                                      <p:to>
                                        <p:strVal val="visible"/>
                                      </p:to>
                                    </p:set>
                                    <p:animEffect transition="in" filter="wipe(up)">
                                      <p:cBhvr>
                                        <p:cTn id="17" dur="500"/>
                                        <p:tgtEl>
                                          <p:spTgt spid="207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73">
                                            <p:txEl>
                                              <p:pRg st="2" end="2"/>
                                            </p:txEl>
                                          </p:spTgt>
                                        </p:tgtEl>
                                        <p:attrNameLst>
                                          <p:attrName>style.visibility</p:attrName>
                                        </p:attrNameLst>
                                      </p:cBhvr>
                                      <p:to>
                                        <p:strVal val="visible"/>
                                      </p:to>
                                    </p:set>
                                    <p:animEffect transition="in" filter="wipe(up)">
                                      <p:cBhvr>
                                        <p:cTn id="22" dur="500"/>
                                        <p:tgtEl>
                                          <p:spTgt spid="207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73">
                                            <p:txEl>
                                              <p:pRg st="3" end="3"/>
                                            </p:txEl>
                                          </p:spTgt>
                                        </p:tgtEl>
                                        <p:attrNameLst>
                                          <p:attrName>style.visibility</p:attrName>
                                        </p:attrNameLst>
                                      </p:cBhvr>
                                      <p:to>
                                        <p:strVal val="visible"/>
                                      </p:to>
                                    </p:set>
                                    <p:animEffect transition="in" filter="wipe(up)">
                                      <p:cBhvr>
                                        <p:cTn id="27" dur="500"/>
                                        <p:tgtEl>
                                          <p:spTgt spid="207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73">
                                            <p:txEl>
                                              <p:pRg st="4" end="4"/>
                                            </p:txEl>
                                          </p:spTgt>
                                        </p:tgtEl>
                                        <p:attrNameLst>
                                          <p:attrName>style.visibility</p:attrName>
                                        </p:attrNameLst>
                                      </p:cBhvr>
                                      <p:to>
                                        <p:strVal val="visible"/>
                                      </p:to>
                                    </p:set>
                                    <p:animEffect transition="in" filter="wipe(up)">
                                      <p:cBhvr>
                                        <p:cTn id="32" dur="500"/>
                                        <p:tgtEl>
                                          <p:spTgt spid="207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73">
                                            <p:txEl>
                                              <p:pRg st="5" end="5"/>
                                            </p:txEl>
                                          </p:spTgt>
                                        </p:tgtEl>
                                        <p:attrNameLst>
                                          <p:attrName>style.visibility</p:attrName>
                                        </p:attrNameLst>
                                      </p:cBhvr>
                                      <p:to>
                                        <p:strVal val="visible"/>
                                      </p:to>
                                    </p:set>
                                    <p:animEffect transition="in" filter="wipe(up)">
                                      <p:cBhvr>
                                        <p:cTn id="37" dur="500"/>
                                        <p:tgtEl>
                                          <p:spTgt spid="207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73">
                                            <p:txEl>
                                              <p:pRg st="6" end="6"/>
                                            </p:txEl>
                                          </p:spTgt>
                                        </p:tgtEl>
                                        <p:attrNameLst>
                                          <p:attrName>style.visibility</p:attrName>
                                        </p:attrNameLst>
                                      </p:cBhvr>
                                      <p:to>
                                        <p:strVal val="visible"/>
                                      </p:to>
                                    </p:set>
                                    <p:animEffect transition="in" filter="wipe(up)">
                                      <p:cBhvr>
                                        <p:cTn id="42" dur="500"/>
                                        <p:tgtEl>
                                          <p:spTgt spid="20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7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95536" y="332656"/>
            <a:ext cx="8385175" cy="612757"/>
          </a:xfrm>
        </p:spPr>
        <p:txBody>
          <a:bodyPr>
            <a:noAutofit/>
          </a:bodyPr>
          <a:lstStyle/>
          <a:p>
            <a:pPr algn="ctr" eaLnBrk="1" fontAlgn="auto" hangingPunct="1">
              <a:spcAft>
                <a:spcPts val="0"/>
              </a:spcAft>
              <a:defRPr/>
            </a:pPr>
            <a:r>
              <a:rPr lang="ru-RU" sz="4000" b="1" i="1" dirty="0">
                <a:solidFill>
                  <a:srgbClr val="C00000"/>
                </a:solidFill>
                <a:latin typeface="Arial" pitchFamily="34" charset="0"/>
                <a:cs typeface="Arial" pitchFamily="34" charset="0"/>
              </a:rPr>
              <a:t>ТОКСИЧНОСТЬ АХОВ</a:t>
            </a:r>
          </a:p>
        </p:txBody>
      </p:sp>
      <p:sp>
        <p:nvSpPr>
          <p:cNvPr id="4099" name="Rectangle 3"/>
          <p:cNvSpPr>
            <a:spLocks noGrp="1" noRot="1" noChangeArrowheads="1"/>
          </p:cNvSpPr>
          <p:nvPr>
            <p:ph idx="1"/>
          </p:nvPr>
        </p:nvSpPr>
        <p:spPr>
          <a:xfrm>
            <a:off x="467544" y="1124744"/>
            <a:ext cx="8507288" cy="5328592"/>
          </a:xfrm>
          <a:ln w="57150">
            <a:solidFill>
              <a:schemeClr val="accent1"/>
            </a:solidFill>
          </a:ln>
        </p:spPr>
        <p:txBody>
          <a:bodyPr/>
          <a:lstStyle/>
          <a:p>
            <a:pPr algn="just" eaLnBrk="1" hangingPunct="1">
              <a:spcBef>
                <a:spcPts val="0"/>
              </a:spcBef>
              <a:spcAft>
                <a:spcPts val="1200"/>
              </a:spcAft>
              <a:buFont typeface="Wingdings" pitchFamily="2" charset="2"/>
              <a:buChar char="Ø"/>
            </a:pPr>
            <a:r>
              <a:rPr lang="ru-RU" sz="2400" b="1" dirty="0" err="1" smtClean="0">
                <a:solidFill>
                  <a:schemeClr val="tx1"/>
                </a:solidFill>
                <a:latin typeface="Arial" pitchFamily="34" charset="0"/>
                <a:cs typeface="Arial" pitchFamily="34" charset="0"/>
              </a:rPr>
              <a:t>Токсодоза</a:t>
            </a:r>
            <a:r>
              <a:rPr lang="ru-RU" sz="2400" b="1" dirty="0" smtClean="0">
                <a:solidFill>
                  <a:schemeClr val="tx1"/>
                </a:solidFill>
                <a:latin typeface="Arial" pitchFamily="34" charset="0"/>
                <a:cs typeface="Arial" pitchFamily="34" charset="0"/>
              </a:rPr>
              <a:t> </a:t>
            </a:r>
            <a:r>
              <a:rPr lang="ru-RU" sz="2400" dirty="0" smtClean="0">
                <a:solidFill>
                  <a:schemeClr val="tx1"/>
                </a:solidFill>
                <a:latin typeface="Arial" pitchFamily="34" charset="0"/>
                <a:cs typeface="Arial" pitchFamily="34" charset="0"/>
              </a:rPr>
              <a:t>– </a:t>
            </a:r>
            <a:r>
              <a:rPr lang="ru-RU" sz="2400" i="1" dirty="0" smtClean="0">
                <a:solidFill>
                  <a:schemeClr val="tx1"/>
                </a:solidFill>
                <a:latin typeface="Arial" pitchFamily="34" charset="0"/>
                <a:cs typeface="Arial" pitchFamily="34" charset="0"/>
              </a:rPr>
              <a:t>характеризует </a:t>
            </a:r>
            <a:r>
              <a:rPr lang="ru-RU" sz="2400" i="1" dirty="0" smtClean="0">
                <a:solidFill>
                  <a:schemeClr val="tx1"/>
                </a:solidFill>
                <a:latin typeface="Arial" pitchFamily="34" charset="0"/>
                <a:cs typeface="Arial" pitchFamily="34" charset="0"/>
              </a:rPr>
              <a:t>количество вещества, вызывающее определенный токсический эффект.</a:t>
            </a:r>
            <a:r>
              <a:rPr lang="ru-RU" sz="2400" dirty="0" smtClean="0">
                <a:solidFill>
                  <a:schemeClr val="tx1"/>
                </a:solidFill>
                <a:latin typeface="Arial" pitchFamily="34" charset="0"/>
                <a:cs typeface="Arial" pitchFamily="34" charset="0"/>
              </a:rPr>
              <a:t>  </a:t>
            </a:r>
          </a:p>
          <a:p>
            <a:pPr algn="just" eaLnBrk="1" hangingPunct="1">
              <a:spcBef>
                <a:spcPts val="0"/>
              </a:spcBef>
              <a:spcAft>
                <a:spcPts val="1200"/>
              </a:spcAft>
              <a:buFont typeface="Wingdings" pitchFamily="2" charset="2"/>
              <a:buChar char="Ø"/>
            </a:pPr>
            <a:r>
              <a:rPr lang="ru-RU" sz="2400" b="1" dirty="0" smtClean="0">
                <a:solidFill>
                  <a:schemeClr val="tx1"/>
                </a:solidFill>
                <a:latin typeface="Arial" pitchFamily="34" charset="0"/>
                <a:cs typeface="Arial" pitchFamily="34" charset="0"/>
              </a:rPr>
              <a:t>Средняя пороговая </a:t>
            </a:r>
            <a:r>
              <a:rPr lang="ru-RU" sz="2400" b="1" dirty="0" err="1" smtClean="0">
                <a:solidFill>
                  <a:schemeClr val="tx1"/>
                </a:solidFill>
                <a:latin typeface="Arial" pitchFamily="34" charset="0"/>
                <a:cs typeface="Arial" pitchFamily="34" charset="0"/>
              </a:rPr>
              <a:t>токсодоза</a:t>
            </a:r>
            <a:r>
              <a:rPr lang="ru-RU" sz="2400" b="1" dirty="0" smtClean="0">
                <a:solidFill>
                  <a:schemeClr val="tx1"/>
                </a:solidFill>
                <a:latin typeface="Arial" pitchFamily="34" charset="0"/>
                <a:cs typeface="Arial" pitchFamily="34" charset="0"/>
              </a:rPr>
              <a:t> </a:t>
            </a:r>
            <a:r>
              <a:rPr lang="en-US" sz="2400" b="1" dirty="0" smtClean="0">
                <a:solidFill>
                  <a:schemeClr val="tx1"/>
                </a:solidFill>
                <a:latin typeface="Arial" pitchFamily="34" charset="0"/>
                <a:cs typeface="Arial" pitchFamily="34" charset="0"/>
              </a:rPr>
              <a:t>PCt</a:t>
            </a:r>
            <a:r>
              <a:rPr lang="en-US" sz="2400" b="1" baseline="-25000" dirty="0" smtClean="0">
                <a:solidFill>
                  <a:schemeClr val="tx1"/>
                </a:solidFill>
                <a:latin typeface="Arial" pitchFamily="34" charset="0"/>
                <a:cs typeface="Arial" pitchFamily="34" charset="0"/>
              </a:rPr>
              <a:t>50</a:t>
            </a:r>
            <a:r>
              <a:rPr lang="en-US" sz="2400" b="1" dirty="0" smtClean="0">
                <a:solidFill>
                  <a:schemeClr val="tx1"/>
                </a:solidFill>
                <a:latin typeface="Arial" pitchFamily="34" charset="0"/>
                <a:cs typeface="Arial" pitchFamily="34" charset="0"/>
              </a:rPr>
              <a:t> (PD)</a:t>
            </a:r>
            <a:r>
              <a:rPr lang="ru-RU" sz="2400" dirty="0" smtClean="0">
                <a:solidFill>
                  <a:schemeClr val="tx1"/>
                </a:solidFill>
                <a:latin typeface="Arial" pitchFamily="34" charset="0"/>
                <a:cs typeface="Arial" pitchFamily="34" charset="0"/>
              </a:rPr>
              <a:t>– </a:t>
            </a:r>
            <a:r>
              <a:rPr lang="ru-RU" sz="2400" i="1" dirty="0" err="1" smtClean="0">
                <a:solidFill>
                  <a:schemeClr val="tx1"/>
                </a:solidFill>
                <a:latin typeface="Arial" pitchFamily="34" charset="0"/>
                <a:cs typeface="Arial" pitchFamily="34" charset="0"/>
              </a:rPr>
              <a:t>токсодоза</a:t>
            </a:r>
            <a:r>
              <a:rPr lang="ru-RU" sz="2400" i="1" dirty="0" smtClean="0">
                <a:solidFill>
                  <a:schemeClr val="tx1"/>
                </a:solidFill>
                <a:latin typeface="Arial" pitchFamily="34" charset="0"/>
                <a:cs typeface="Arial" pitchFamily="34" charset="0"/>
              </a:rPr>
              <a:t>, вызывающая начальные симптомы поражения у 50% людей, подвергшихся воздействию опасных химических веществ.</a:t>
            </a:r>
            <a:r>
              <a:rPr lang="ru-RU" sz="2400" b="1" i="1" dirty="0" smtClean="0">
                <a:solidFill>
                  <a:schemeClr val="tx1"/>
                </a:solidFill>
                <a:latin typeface="Arial" pitchFamily="34" charset="0"/>
                <a:cs typeface="Arial" pitchFamily="34" charset="0"/>
              </a:rPr>
              <a:t> </a:t>
            </a:r>
          </a:p>
          <a:p>
            <a:pPr algn="just" eaLnBrk="1" hangingPunct="1">
              <a:spcBef>
                <a:spcPts val="0"/>
              </a:spcBef>
              <a:spcAft>
                <a:spcPts val="1200"/>
              </a:spcAft>
              <a:buFont typeface="Wingdings" pitchFamily="2" charset="2"/>
              <a:buChar char="Ø"/>
            </a:pPr>
            <a:r>
              <a:rPr lang="ru-RU" sz="2400" b="1" dirty="0" smtClean="0">
                <a:solidFill>
                  <a:schemeClr val="tx1"/>
                </a:solidFill>
                <a:latin typeface="Arial" pitchFamily="34" charset="0"/>
                <a:cs typeface="Arial" pitchFamily="34" charset="0"/>
              </a:rPr>
              <a:t>Средняя выводящая из строя </a:t>
            </a:r>
            <a:r>
              <a:rPr lang="ru-RU" sz="2400" b="1" dirty="0" err="1" smtClean="0">
                <a:solidFill>
                  <a:schemeClr val="tx1"/>
                </a:solidFill>
                <a:latin typeface="Arial" pitchFamily="34" charset="0"/>
                <a:cs typeface="Arial" pitchFamily="34" charset="0"/>
              </a:rPr>
              <a:t>токсодоза</a:t>
            </a:r>
            <a:r>
              <a:rPr lang="ru-RU" sz="2400" dirty="0" smtClean="0">
                <a:solidFill>
                  <a:schemeClr val="tx1"/>
                </a:solidFill>
                <a:latin typeface="Arial" pitchFamily="34" charset="0"/>
                <a:cs typeface="Arial" pitchFamily="34" charset="0"/>
              </a:rPr>
              <a:t> </a:t>
            </a:r>
            <a:r>
              <a:rPr lang="en-US" sz="2400" b="1" dirty="0" smtClean="0">
                <a:solidFill>
                  <a:schemeClr val="tx1"/>
                </a:solidFill>
                <a:latin typeface="Arial" pitchFamily="34" charset="0"/>
                <a:cs typeface="Arial" pitchFamily="34" charset="0"/>
              </a:rPr>
              <a:t>ICt</a:t>
            </a:r>
            <a:r>
              <a:rPr lang="en-US" sz="2400" b="1" baseline="-25000" dirty="0" smtClean="0">
                <a:solidFill>
                  <a:schemeClr val="tx1"/>
                </a:solidFill>
                <a:latin typeface="Arial" pitchFamily="34" charset="0"/>
                <a:cs typeface="Arial" pitchFamily="34" charset="0"/>
              </a:rPr>
              <a:t>50</a:t>
            </a:r>
            <a:r>
              <a:rPr lang="en-US" sz="2400" b="1" dirty="0" smtClean="0">
                <a:solidFill>
                  <a:schemeClr val="tx1"/>
                </a:solidFill>
                <a:latin typeface="Arial" pitchFamily="34" charset="0"/>
                <a:cs typeface="Arial" pitchFamily="34" charset="0"/>
              </a:rPr>
              <a:t> (ID)</a:t>
            </a:r>
            <a:r>
              <a:rPr lang="en-US" sz="2400" dirty="0" smtClean="0">
                <a:solidFill>
                  <a:schemeClr val="tx1"/>
                </a:solidFill>
                <a:latin typeface="Arial" pitchFamily="34" charset="0"/>
                <a:cs typeface="Arial" pitchFamily="34" charset="0"/>
              </a:rPr>
              <a:t> </a:t>
            </a:r>
            <a:r>
              <a:rPr lang="ru-RU" sz="2400" dirty="0" smtClean="0">
                <a:solidFill>
                  <a:schemeClr val="tx1"/>
                </a:solidFill>
                <a:latin typeface="Arial" pitchFamily="34" charset="0"/>
                <a:cs typeface="Arial" pitchFamily="34" charset="0"/>
              </a:rPr>
              <a:t>– </a:t>
            </a:r>
            <a:r>
              <a:rPr lang="ru-RU" sz="2400" i="1" dirty="0" err="1" smtClean="0">
                <a:solidFill>
                  <a:schemeClr val="tx1"/>
                </a:solidFill>
                <a:latin typeface="Arial" pitchFamily="34" charset="0"/>
                <a:cs typeface="Arial" pitchFamily="34" charset="0"/>
              </a:rPr>
              <a:t>токсодоза</a:t>
            </a:r>
            <a:r>
              <a:rPr lang="ru-RU" sz="2400" i="1" dirty="0" smtClean="0">
                <a:solidFill>
                  <a:schemeClr val="tx1"/>
                </a:solidFill>
                <a:latin typeface="Arial" pitchFamily="34" charset="0"/>
                <a:cs typeface="Arial" pitchFamily="34" charset="0"/>
              </a:rPr>
              <a:t>, которая приводит к выходу из строя  50% пораженных.</a:t>
            </a:r>
          </a:p>
          <a:p>
            <a:pPr algn="just" eaLnBrk="1" hangingPunct="1">
              <a:spcBef>
                <a:spcPts val="0"/>
              </a:spcBef>
              <a:spcAft>
                <a:spcPts val="1200"/>
              </a:spcAft>
              <a:buFont typeface="Wingdings" pitchFamily="2" charset="2"/>
              <a:buChar char="Ø"/>
            </a:pPr>
            <a:r>
              <a:rPr lang="ru-RU" sz="2400" b="1" dirty="0" smtClean="0">
                <a:solidFill>
                  <a:schemeClr val="tx1"/>
                </a:solidFill>
                <a:latin typeface="Arial" pitchFamily="34" charset="0"/>
                <a:cs typeface="Arial" pitchFamily="34" charset="0"/>
              </a:rPr>
              <a:t>Средняя смертельная </a:t>
            </a:r>
            <a:r>
              <a:rPr lang="ru-RU" sz="2400" b="1" dirty="0" err="1" smtClean="0">
                <a:solidFill>
                  <a:schemeClr val="tx1"/>
                </a:solidFill>
                <a:latin typeface="Arial" pitchFamily="34" charset="0"/>
                <a:cs typeface="Arial" pitchFamily="34" charset="0"/>
              </a:rPr>
              <a:t>токсодоза</a:t>
            </a:r>
            <a:r>
              <a:rPr lang="ru-RU" sz="2400" b="1" dirty="0" smtClean="0">
                <a:solidFill>
                  <a:schemeClr val="tx1"/>
                </a:solidFill>
                <a:latin typeface="Arial" pitchFamily="34" charset="0"/>
                <a:cs typeface="Arial" pitchFamily="34" charset="0"/>
              </a:rPr>
              <a:t> </a:t>
            </a:r>
            <a:r>
              <a:rPr lang="en-US" sz="2400" b="1" dirty="0" smtClean="0">
                <a:solidFill>
                  <a:schemeClr val="tx1"/>
                </a:solidFill>
                <a:latin typeface="Arial" pitchFamily="34" charset="0"/>
                <a:cs typeface="Arial" pitchFamily="34" charset="0"/>
              </a:rPr>
              <a:t>LCt</a:t>
            </a:r>
            <a:r>
              <a:rPr lang="en-US" sz="2400" b="1" baseline="-25000" dirty="0" smtClean="0">
                <a:solidFill>
                  <a:schemeClr val="tx1"/>
                </a:solidFill>
                <a:latin typeface="Arial" pitchFamily="34" charset="0"/>
                <a:cs typeface="Arial" pitchFamily="34" charset="0"/>
              </a:rPr>
              <a:t>50</a:t>
            </a:r>
            <a:r>
              <a:rPr lang="en-US" sz="2400" b="1" dirty="0" smtClean="0">
                <a:solidFill>
                  <a:schemeClr val="tx1"/>
                </a:solidFill>
                <a:latin typeface="Arial" pitchFamily="34" charset="0"/>
                <a:cs typeface="Arial" pitchFamily="34" charset="0"/>
              </a:rPr>
              <a:t> (LD)</a:t>
            </a:r>
            <a:r>
              <a:rPr lang="ru-RU" sz="2400" dirty="0" smtClean="0">
                <a:solidFill>
                  <a:schemeClr val="tx1"/>
                </a:solidFill>
                <a:latin typeface="Arial" pitchFamily="34" charset="0"/>
                <a:cs typeface="Arial" pitchFamily="34" charset="0"/>
              </a:rPr>
              <a:t>– </a:t>
            </a:r>
            <a:r>
              <a:rPr lang="ru-RU" sz="2400" i="1" dirty="0" err="1" smtClean="0">
                <a:solidFill>
                  <a:schemeClr val="tx1"/>
                </a:solidFill>
                <a:latin typeface="Arial" pitchFamily="34" charset="0"/>
                <a:cs typeface="Arial" pitchFamily="34" charset="0"/>
              </a:rPr>
              <a:t>токсодоза</a:t>
            </a:r>
            <a:r>
              <a:rPr lang="ru-RU" sz="2400" i="1" dirty="0" smtClean="0">
                <a:solidFill>
                  <a:schemeClr val="tx1"/>
                </a:solidFill>
                <a:latin typeface="Arial" pitchFamily="34" charset="0"/>
                <a:cs typeface="Arial" pitchFamily="34" charset="0"/>
              </a:rPr>
              <a:t>, вызывающая летальный исход у 50% пораженных.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wipe(up)">
                                      <p:cBhvr>
                                        <p:cTn id="7" dur="500"/>
                                        <p:tgtEl>
                                          <p:spTgt spid="409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up)">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up)">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up)">
                                      <p:cBhvr>
                                        <p:cTn id="22" dur="5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wipe(up)">
                                      <p:cBhvr>
                                        <p:cTn id="2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28596" y="0"/>
            <a:ext cx="8385175" cy="792163"/>
          </a:xfrm>
        </p:spPr>
        <p:txBody>
          <a:bodyPr/>
          <a:lstStyle/>
          <a:p>
            <a:pPr algn="ctr" eaLnBrk="1" fontAlgn="auto" hangingPunct="1">
              <a:spcAft>
                <a:spcPts val="0"/>
              </a:spcAft>
              <a:defRPr/>
            </a:pPr>
            <a:r>
              <a:rPr lang="ru-RU" sz="2800" b="1" i="1" dirty="0">
                <a:solidFill>
                  <a:srgbClr val="C00000"/>
                </a:solidFill>
              </a:rPr>
              <a:t>ДЕЙСТВИЕ АХОВ НА ОРГАНИЗМ ЧЕЛОВЕКА</a:t>
            </a:r>
          </a:p>
        </p:txBody>
      </p:sp>
      <p:sp>
        <p:nvSpPr>
          <p:cNvPr id="5123" name="Rectangle 3"/>
          <p:cNvSpPr>
            <a:spLocks noGrp="1" noRot="1" noChangeArrowheads="1"/>
          </p:cNvSpPr>
          <p:nvPr>
            <p:ph idx="1"/>
          </p:nvPr>
        </p:nvSpPr>
        <p:spPr>
          <a:xfrm>
            <a:off x="457200" y="857250"/>
            <a:ext cx="8229600" cy="3363838"/>
          </a:xfrm>
          <a:ln w="76200">
            <a:solidFill>
              <a:schemeClr val="accent1"/>
            </a:solidFill>
          </a:ln>
        </p:spPr>
        <p:txBody>
          <a:bodyPr>
            <a:normAutofit lnSpcReduction="10000"/>
          </a:bodyPr>
          <a:lstStyle/>
          <a:p>
            <a:pPr marL="449263" indent="-449263" algn="just" eaLnBrk="1" hangingPunct="1">
              <a:spcBef>
                <a:spcPts val="0"/>
              </a:spcBef>
              <a:spcAft>
                <a:spcPts val="1800"/>
              </a:spcAft>
              <a:buFont typeface="Wingdings" pitchFamily="2" charset="2"/>
              <a:buChar char="Ø"/>
            </a:pPr>
            <a:r>
              <a:rPr lang="ru-RU" sz="2400" b="1" dirty="0" smtClean="0">
                <a:solidFill>
                  <a:schemeClr val="tx1"/>
                </a:solidFill>
                <a:latin typeface="Arial" pitchFamily="34" charset="0"/>
                <a:cs typeface="Arial" pitchFamily="34" charset="0"/>
              </a:rPr>
              <a:t>Быстродействующие вещества</a:t>
            </a:r>
            <a:r>
              <a:rPr lang="ru-RU" sz="2400" dirty="0" smtClean="0">
                <a:solidFill>
                  <a:schemeClr val="tx1"/>
                </a:solidFill>
                <a:latin typeface="Arial" pitchFamily="34" charset="0"/>
                <a:cs typeface="Arial" pitchFamily="34" charset="0"/>
              </a:rPr>
              <a:t> вызывают симптомы интоксикации в течение нескольких минут (сероводород, оксид углерода, хлор, аммиак в высокой концентрации, фосфорорганические соединения) </a:t>
            </a:r>
          </a:p>
          <a:p>
            <a:pPr marL="449263" indent="-449263" algn="just" eaLnBrk="1" hangingPunct="1">
              <a:spcBef>
                <a:spcPts val="0"/>
              </a:spcBef>
              <a:spcAft>
                <a:spcPts val="1800"/>
              </a:spcAft>
              <a:buFont typeface="Wingdings" pitchFamily="2" charset="2"/>
              <a:buChar char="Ø"/>
            </a:pPr>
            <a:r>
              <a:rPr lang="ru-RU" sz="2400" dirty="0" smtClean="0">
                <a:solidFill>
                  <a:schemeClr val="tx1"/>
                </a:solidFill>
                <a:latin typeface="Arial" pitchFamily="34" charset="0"/>
                <a:cs typeface="Arial" pitchFamily="34" charset="0"/>
              </a:rPr>
              <a:t>Симптомы отравления </a:t>
            </a:r>
            <a:r>
              <a:rPr lang="ru-RU" sz="2400" b="1" dirty="0" smtClean="0">
                <a:solidFill>
                  <a:schemeClr val="tx1"/>
                </a:solidFill>
                <a:latin typeface="Arial" pitchFamily="34" charset="0"/>
                <a:cs typeface="Arial" pitchFamily="34" charset="0"/>
              </a:rPr>
              <a:t>веществами замедленного действия</a:t>
            </a:r>
            <a:r>
              <a:rPr lang="ru-RU" sz="2400" dirty="0" smtClean="0">
                <a:solidFill>
                  <a:schemeClr val="tx1"/>
                </a:solidFill>
                <a:latin typeface="Arial" pitchFamily="34" charset="0"/>
                <a:cs typeface="Arial" pitchFamily="34" charset="0"/>
              </a:rPr>
              <a:t> проявляются в течение нескольких часов (фосген, хлорид серы, окись этилена, этилен хлорид и пр.).</a:t>
            </a:r>
          </a:p>
        </p:txBody>
      </p:sp>
      <p:pic>
        <p:nvPicPr>
          <p:cNvPr id="61442" name="Picture 2" descr="Картинки по запросу зарин"/>
          <p:cNvPicPr>
            <a:picLocks noChangeAspect="1" noChangeArrowheads="1"/>
          </p:cNvPicPr>
          <p:nvPr/>
        </p:nvPicPr>
        <p:blipFill>
          <a:blip r:embed="rId3" cstate="print"/>
          <a:srcRect/>
          <a:stretch>
            <a:fillRect/>
          </a:stretch>
        </p:blipFill>
        <p:spPr bwMode="auto">
          <a:xfrm>
            <a:off x="2555776" y="4365104"/>
            <a:ext cx="3456384"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wipe(up)">
                                      <p:cBhvr>
                                        <p:cTn id="7" dur="5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up)">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up)">
                                      <p:cBhvr>
                                        <p:cTn id="17"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132856"/>
            <a:ext cx="8748464" cy="2677656"/>
          </a:xfrm>
          <a:prstGeom prst="rect">
            <a:avLst/>
          </a:prstGeom>
          <a:no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6225"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крупная авария, повлекшая за собой человеческие жертвы, ущерб здоровью людей, разрушение либо уничтожение объектов, материальных ценностей в значительных размерах, а также приведшая к серьезному ущербу окружающей природной среды.</a:t>
            </a:r>
            <a:r>
              <a:rPr kumimoji="0" lang="ru-RU"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699792" y="476672"/>
            <a:ext cx="3978974" cy="769441"/>
          </a:xfrm>
          <a:prstGeom prst="rect">
            <a:avLst/>
          </a:prstGeom>
        </p:spPr>
        <p:txBody>
          <a:bodyPr wrap="none">
            <a:spAutoFit/>
          </a:bodyPr>
          <a:lstStyle/>
          <a:p>
            <a:r>
              <a:rPr lang="ru-RU" sz="4400" b="1" i="1" dirty="0" smtClean="0">
                <a:solidFill>
                  <a:srgbClr val="C00000"/>
                </a:solidFill>
                <a:latin typeface="Arial" pitchFamily="34" charset="0"/>
                <a:ea typeface="Times New Roman" pitchFamily="18" charset="0"/>
                <a:cs typeface="Arial" pitchFamily="34" charset="0"/>
              </a:rPr>
              <a:t>Катастрофа</a:t>
            </a:r>
            <a:endParaRPr lang="ru-RU" sz="4400" i="1" dirty="0">
              <a:solidFill>
                <a:srgbClr val="C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28596" y="0"/>
            <a:ext cx="8385175" cy="792163"/>
          </a:xfrm>
        </p:spPr>
        <p:txBody>
          <a:bodyPr/>
          <a:lstStyle/>
          <a:p>
            <a:pPr algn="ctr" eaLnBrk="1" fontAlgn="auto" hangingPunct="1">
              <a:spcAft>
                <a:spcPts val="0"/>
              </a:spcAft>
              <a:defRPr/>
            </a:pPr>
            <a:r>
              <a:rPr lang="ru-RU" sz="2800" b="1" i="1" dirty="0">
                <a:solidFill>
                  <a:srgbClr val="C00000"/>
                </a:solidFill>
                <a:latin typeface="Arial" pitchFamily="34" charset="0"/>
                <a:cs typeface="Arial" pitchFamily="34" charset="0"/>
              </a:rPr>
              <a:t>ДЕЙСТВИЕ АХОВ НА ОРГАНИЗМ ЧЕЛОВЕКА</a:t>
            </a:r>
          </a:p>
        </p:txBody>
      </p:sp>
      <p:sp>
        <p:nvSpPr>
          <p:cNvPr id="5123" name="Rectangle 3"/>
          <p:cNvSpPr>
            <a:spLocks noGrp="1" noRot="1" noChangeArrowheads="1"/>
          </p:cNvSpPr>
          <p:nvPr>
            <p:ph idx="1"/>
          </p:nvPr>
        </p:nvSpPr>
        <p:spPr>
          <a:xfrm>
            <a:off x="179512" y="857250"/>
            <a:ext cx="8784976" cy="5596086"/>
          </a:xfrm>
          <a:ln w="57150">
            <a:solidFill>
              <a:schemeClr val="accent1"/>
            </a:solidFill>
          </a:ln>
        </p:spPr>
        <p:txBody>
          <a:bodyPr>
            <a:noAutofit/>
          </a:bodyPr>
          <a:lstStyle/>
          <a:p>
            <a:pPr marL="514350" indent="-514350" eaLnBrk="1" hangingPunct="1">
              <a:spcBef>
                <a:spcPts val="0"/>
              </a:spcBef>
              <a:spcAft>
                <a:spcPts val="1200"/>
              </a:spcAft>
              <a:buFont typeface="+mj-lt"/>
              <a:buAutoNum type="romanUcPeriod"/>
            </a:pPr>
            <a:r>
              <a:rPr lang="ru-RU" sz="2800" dirty="0" smtClean="0">
                <a:solidFill>
                  <a:schemeClr val="tx1"/>
                </a:solidFill>
                <a:latin typeface="Arial" pitchFamily="34" charset="0"/>
                <a:cs typeface="Arial" pitchFamily="34" charset="0"/>
              </a:rPr>
              <a:t>вещества, с </a:t>
            </a:r>
            <a:r>
              <a:rPr lang="ru-RU" sz="2800" b="1" i="1" dirty="0" smtClean="0">
                <a:solidFill>
                  <a:srgbClr val="C00000"/>
                </a:solidFill>
                <a:latin typeface="Arial" pitchFamily="34" charset="0"/>
                <a:cs typeface="Arial" pitchFamily="34" charset="0"/>
              </a:rPr>
              <a:t>преимущественно удушающим действием</a:t>
            </a:r>
            <a:r>
              <a:rPr lang="ru-RU" sz="2800" dirty="0" smtClean="0">
                <a:solidFill>
                  <a:schemeClr val="tx1"/>
                </a:solidFill>
                <a:latin typeface="Arial" pitchFamily="34" charset="0"/>
                <a:cs typeface="Arial" pitchFamily="34" charset="0"/>
              </a:rPr>
              <a:t>, воздействуют на дыхательные пути человека (хлор, хлорпикрин, фосген).</a:t>
            </a:r>
          </a:p>
          <a:p>
            <a:pPr marL="514350" indent="-514350" eaLnBrk="1" hangingPunct="1">
              <a:spcBef>
                <a:spcPts val="0"/>
              </a:spcBef>
              <a:spcAft>
                <a:spcPts val="1200"/>
              </a:spcAft>
              <a:buFont typeface="+mj-lt"/>
              <a:buAutoNum type="romanUcPeriod"/>
            </a:pPr>
            <a:r>
              <a:rPr lang="ru-RU" sz="2800" dirty="0" smtClean="0">
                <a:solidFill>
                  <a:schemeClr val="tx1"/>
                </a:solidFill>
                <a:latin typeface="Arial" pitchFamily="34" charset="0"/>
                <a:cs typeface="Arial" pitchFamily="34" charset="0"/>
              </a:rPr>
              <a:t>вещества преимущественно </a:t>
            </a:r>
            <a:r>
              <a:rPr lang="ru-RU" sz="2800" b="1" i="1" dirty="0" err="1" smtClean="0">
                <a:solidFill>
                  <a:srgbClr val="C00000"/>
                </a:solidFill>
                <a:latin typeface="Arial" pitchFamily="34" charset="0"/>
                <a:cs typeface="Arial" pitchFamily="34" charset="0"/>
              </a:rPr>
              <a:t>общеядовитого</a:t>
            </a:r>
            <a:r>
              <a:rPr lang="ru-RU" sz="2800" b="1" i="1" dirty="0" smtClean="0">
                <a:solidFill>
                  <a:srgbClr val="C00000"/>
                </a:solidFill>
                <a:latin typeface="Arial" pitchFamily="34" charset="0"/>
                <a:cs typeface="Arial" pitchFamily="34" charset="0"/>
              </a:rPr>
              <a:t> действия</a:t>
            </a:r>
            <a:r>
              <a:rPr lang="ru-RU" sz="2800" dirty="0" smtClean="0">
                <a:solidFill>
                  <a:schemeClr val="tx1"/>
                </a:solidFill>
                <a:latin typeface="Arial" pitchFamily="34" charset="0"/>
                <a:cs typeface="Arial" pitchFamily="34" charset="0"/>
              </a:rPr>
              <a:t>, нарушающие энергетический обмен (окись углерода, цианистый водород). </a:t>
            </a:r>
          </a:p>
          <a:p>
            <a:pPr marL="514350" indent="-514350" eaLnBrk="1" hangingPunct="1">
              <a:spcBef>
                <a:spcPts val="0"/>
              </a:spcBef>
              <a:spcAft>
                <a:spcPts val="1200"/>
              </a:spcAft>
              <a:buFont typeface="+mj-lt"/>
              <a:buAutoNum type="romanUcPeriod"/>
            </a:pPr>
            <a:r>
              <a:rPr lang="ru-RU" sz="2800" dirty="0" smtClean="0">
                <a:solidFill>
                  <a:schemeClr val="tx1"/>
                </a:solidFill>
                <a:latin typeface="Arial" pitchFamily="34" charset="0"/>
                <a:cs typeface="Arial" pitchFamily="34" charset="0"/>
              </a:rPr>
              <a:t>вещества, обладающие </a:t>
            </a:r>
            <a:r>
              <a:rPr lang="ru-RU" sz="2800" b="1" i="1" dirty="0" smtClean="0">
                <a:solidFill>
                  <a:srgbClr val="C00000"/>
                </a:solidFill>
                <a:latin typeface="Arial" pitchFamily="34" charset="0"/>
                <a:cs typeface="Arial" pitchFamily="34" charset="0"/>
              </a:rPr>
              <a:t>удушающим</a:t>
            </a:r>
            <a:r>
              <a:rPr lang="ru-RU" sz="2800" dirty="0" smtClean="0">
                <a:solidFill>
                  <a:schemeClr val="tx1"/>
                </a:solidFill>
                <a:latin typeface="Arial" pitchFamily="34" charset="0"/>
                <a:cs typeface="Arial" pitchFamily="34" charset="0"/>
              </a:rPr>
              <a:t>  и </a:t>
            </a:r>
            <a:r>
              <a:rPr lang="ru-RU" sz="2800" b="1" i="1" dirty="0" err="1" smtClean="0">
                <a:solidFill>
                  <a:srgbClr val="C00000"/>
                </a:solidFill>
                <a:latin typeface="Arial" pitchFamily="34" charset="0"/>
                <a:cs typeface="Arial" pitchFamily="34" charset="0"/>
              </a:rPr>
              <a:t>общеядовитым</a:t>
            </a:r>
            <a:r>
              <a:rPr lang="ru-RU" sz="2800" dirty="0" smtClean="0">
                <a:solidFill>
                  <a:schemeClr val="tx1"/>
                </a:solidFill>
                <a:latin typeface="Arial" pitchFamily="34" charset="0"/>
                <a:cs typeface="Arial" pitchFamily="34" charset="0"/>
              </a:rPr>
              <a:t> действием, вызывающие отек легких при ингаляционном воздействии и нарушающие обмен при резорбтивном (</a:t>
            </a:r>
            <a:r>
              <a:rPr lang="ru-RU" sz="2800" dirty="0" err="1" smtClean="0">
                <a:solidFill>
                  <a:schemeClr val="tx1"/>
                </a:solidFill>
                <a:latin typeface="Arial" pitchFamily="34" charset="0"/>
                <a:cs typeface="Arial" pitchFamily="34" charset="0"/>
              </a:rPr>
              <a:t>амил</a:t>
            </a:r>
            <a:r>
              <a:rPr lang="ru-RU" sz="2800" dirty="0" smtClean="0">
                <a:solidFill>
                  <a:schemeClr val="tx1"/>
                </a:solidFill>
                <a:latin typeface="Arial" pitchFamily="34" charset="0"/>
                <a:cs typeface="Arial" pitchFamily="34" charset="0"/>
              </a:rPr>
              <a:t>, акрилонитрил, азотная кислота, фтористый водород и </a:t>
            </a:r>
            <a:r>
              <a:rPr lang="ru-RU" sz="2800" dirty="0" err="1" smtClean="0">
                <a:solidFill>
                  <a:schemeClr val="tx1"/>
                </a:solidFill>
                <a:latin typeface="Arial" pitchFamily="34" charset="0"/>
                <a:cs typeface="Arial" pitchFamily="34" charset="0"/>
              </a:rPr>
              <a:t>пр</a:t>
            </a:r>
            <a:r>
              <a:rPr lang="ru-RU" sz="2800" dirty="0" smtClean="0">
                <a:solidFill>
                  <a:schemeClr val="tx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wipe(up)">
                                      <p:cBhvr>
                                        <p:cTn id="7" dur="5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up)">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up)">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up)">
                                      <p:cBhvr>
                                        <p:cTn id="22"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28596" y="0"/>
            <a:ext cx="8385175" cy="792163"/>
          </a:xfrm>
        </p:spPr>
        <p:txBody>
          <a:bodyPr/>
          <a:lstStyle/>
          <a:p>
            <a:pPr algn="ctr" eaLnBrk="1" fontAlgn="auto" hangingPunct="1">
              <a:spcAft>
                <a:spcPts val="0"/>
              </a:spcAft>
              <a:defRPr/>
            </a:pPr>
            <a:r>
              <a:rPr lang="ru-RU" sz="2800" b="1" i="1" dirty="0">
                <a:solidFill>
                  <a:srgbClr val="C00000"/>
                </a:solidFill>
                <a:latin typeface="Arial" pitchFamily="34" charset="0"/>
                <a:cs typeface="Arial" pitchFamily="34" charset="0"/>
              </a:rPr>
              <a:t>ДЕЙСТВИЕ АХОВ НА ОРГАНИЗМ ЧЕЛОВЕКА</a:t>
            </a:r>
          </a:p>
        </p:txBody>
      </p:sp>
      <p:sp>
        <p:nvSpPr>
          <p:cNvPr id="5123" name="Rectangle 3"/>
          <p:cNvSpPr>
            <a:spLocks noGrp="1" noRot="1" noChangeArrowheads="1"/>
          </p:cNvSpPr>
          <p:nvPr>
            <p:ph idx="1"/>
          </p:nvPr>
        </p:nvSpPr>
        <p:spPr>
          <a:xfrm>
            <a:off x="179512" y="857250"/>
            <a:ext cx="8784976" cy="5092030"/>
          </a:xfrm>
          <a:ln w="57150">
            <a:solidFill>
              <a:schemeClr val="accent1"/>
            </a:solidFill>
          </a:ln>
        </p:spPr>
        <p:txBody>
          <a:bodyPr>
            <a:noAutofit/>
          </a:bodyPr>
          <a:lstStyle/>
          <a:p>
            <a:pPr marL="571500" indent="-571500" eaLnBrk="1" hangingPunct="1">
              <a:spcBef>
                <a:spcPts val="0"/>
              </a:spcBef>
              <a:spcAft>
                <a:spcPts val="1200"/>
              </a:spcAft>
              <a:buFont typeface="+mj-lt"/>
              <a:buAutoNum type="romanUcPeriod" startAt="4"/>
            </a:pPr>
            <a:r>
              <a:rPr lang="ru-RU" sz="2800" b="1" i="1" dirty="0" err="1" smtClean="0">
                <a:solidFill>
                  <a:srgbClr val="C00000"/>
                </a:solidFill>
                <a:latin typeface="Arial" pitchFamily="34" charset="0"/>
                <a:cs typeface="Arial" pitchFamily="34" charset="0"/>
              </a:rPr>
              <a:t>нейротропные</a:t>
            </a:r>
            <a:r>
              <a:rPr lang="ru-RU" sz="2800" b="1" i="1" dirty="0" smtClean="0">
                <a:solidFill>
                  <a:srgbClr val="C00000"/>
                </a:solidFill>
                <a:latin typeface="Arial" pitchFamily="34" charset="0"/>
                <a:cs typeface="Arial" pitchFamily="34" charset="0"/>
              </a:rPr>
              <a:t> яды</a:t>
            </a:r>
            <a:r>
              <a:rPr lang="ru-RU" sz="2800" dirty="0" smtClean="0">
                <a:solidFill>
                  <a:schemeClr val="tx1"/>
                </a:solidFill>
                <a:latin typeface="Arial" pitchFamily="34" charset="0"/>
                <a:cs typeface="Arial" pitchFamily="34" charset="0"/>
              </a:rPr>
              <a:t>, действующие на генерацию, проведение и передачу нервного импульса (сероуглерод, свинец, фосфорорганические соединения и пр.).</a:t>
            </a:r>
          </a:p>
          <a:p>
            <a:pPr marL="514350" indent="-514350" eaLnBrk="1" hangingPunct="1">
              <a:spcBef>
                <a:spcPts val="0"/>
              </a:spcBef>
              <a:spcAft>
                <a:spcPts val="1200"/>
              </a:spcAft>
              <a:buFont typeface="+mj-lt"/>
              <a:buAutoNum type="romanUcPeriod" startAt="4"/>
            </a:pPr>
            <a:r>
              <a:rPr lang="ru-RU" sz="2800" dirty="0" smtClean="0">
                <a:solidFill>
                  <a:schemeClr val="tx1"/>
                </a:solidFill>
                <a:latin typeface="Arial" pitchFamily="34" charset="0"/>
                <a:cs typeface="Arial" pitchFamily="34" charset="0"/>
              </a:rPr>
              <a:t>вещества, обладающие </a:t>
            </a:r>
            <a:r>
              <a:rPr lang="ru-RU" sz="2800" b="1" i="1" dirty="0" smtClean="0">
                <a:solidFill>
                  <a:srgbClr val="C00000"/>
                </a:solidFill>
                <a:latin typeface="Arial" pitchFamily="34" charset="0"/>
                <a:cs typeface="Arial" pitchFamily="34" charset="0"/>
              </a:rPr>
              <a:t>удушающем</a:t>
            </a:r>
            <a:r>
              <a:rPr lang="ru-RU" sz="2800" dirty="0" smtClean="0">
                <a:solidFill>
                  <a:schemeClr val="tx1"/>
                </a:solidFill>
                <a:latin typeface="Arial" pitchFamily="34" charset="0"/>
                <a:cs typeface="Arial" pitchFamily="34" charset="0"/>
              </a:rPr>
              <a:t> и </a:t>
            </a:r>
            <a:r>
              <a:rPr lang="ru-RU" sz="2800" b="1" i="1" dirty="0" err="1" smtClean="0">
                <a:solidFill>
                  <a:srgbClr val="C00000"/>
                </a:solidFill>
                <a:latin typeface="Arial" pitchFamily="34" charset="0"/>
                <a:cs typeface="Arial" pitchFamily="34" charset="0"/>
              </a:rPr>
              <a:t>нейротропным</a:t>
            </a:r>
            <a:r>
              <a:rPr lang="ru-RU" sz="2800" dirty="0" smtClean="0">
                <a:solidFill>
                  <a:schemeClr val="tx1"/>
                </a:solidFill>
                <a:latin typeface="Arial" pitchFamily="34" charset="0"/>
                <a:cs typeface="Arial" pitchFamily="34" charset="0"/>
              </a:rPr>
              <a:t> действием, вызывают тяжелый отек легких, сопровождающийся тяжелым поражением нервной системы (аммиак, </a:t>
            </a:r>
            <a:r>
              <a:rPr lang="ru-RU" sz="2800" dirty="0" err="1" smtClean="0">
                <a:solidFill>
                  <a:schemeClr val="tx1"/>
                </a:solidFill>
                <a:latin typeface="Arial" pitchFamily="34" charset="0"/>
                <a:cs typeface="Arial" pitchFamily="34" charset="0"/>
              </a:rPr>
              <a:t>гептил</a:t>
            </a:r>
            <a:r>
              <a:rPr lang="ru-RU" sz="2800" dirty="0" smtClean="0">
                <a:solidFill>
                  <a:schemeClr val="tx1"/>
                </a:solidFill>
                <a:latin typeface="Arial" pitchFamily="34" charset="0"/>
                <a:cs typeface="Arial" pitchFamily="34" charset="0"/>
              </a:rPr>
              <a:t> и пр.).</a:t>
            </a:r>
          </a:p>
          <a:p>
            <a:pPr marL="514350" indent="-514350" eaLnBrk="1" hangingPunct="1">
              <a:spcBef>
                <a:spcPts val="0"/>
              </a:spcBef>
              <a:spcAft>
                <a:spcPts val="1200"/>
              </a:spcAft>
              <a:buFont typeface="+mj-lt"/>
              <a:buAutoNum type="romanUcPeriod" startAt="4"/>
            </a:pPr>
            <a:r>
              <a:rPr lang="ru-RU" sz="2800" b="1" i="1" dirty="0" smtClean="0">
                <a:solidFill>
                  <a:srgbClr val="C00000"/>
                </a:solidFill>
                <a:latin typeface="Arial" pitchFamily="34" charset="0"/>
                <a:cs typeface="Arial" pitchFamily="34" charset="0"/>
              </a:rPr>
              <a:t>метаболические яды </a:t>
            </a:r>
            <a:r>
              <a:rPr lang="ru-RU" sz="2800" dirty="0" smtClean="0">
                <a:solidFill>
                  <a:schemeClr val="tx1"/>
                </a:solidFill>
                <a:latin typeface="Arial" pitchFamily="34" charset="0"/>
                <a:cs typeface="Arial" pitchFamily="34" charset="0"/>
              </a:rPr>
              <a:t>и вещества, нарушающие обмен веществ (</a:t>
            </a:r>
            <a:r>
              <a:rPr lang="ru-RU" sz="2800" dirty="0" err="1" smtClean="0">
                <a:solidFill>
                  <a:schemeClr val="tx1"/>
                </a:solidFill>
                <a:latin typeface="Arial" pitchFamily="34" charset="0"/>
                <a:cs typeface="Arial" pitchFamily="34" charset="0"/>
              </a:rPr>
              <a:t>диоксин</a:t>
            </a:r>
            <a:r>
              <a:rPr lang="ru-RU" sz="2800" dirty="0" smtClean="0">
                <a:solidFill>
                  <a:schemeClr val="tx1"/>
                </a:solidFill>
                <a:latin typeface="Arial" pitchFamily="34" charset="0"/>
                <a:cs typeface="Arial" pitchFamily="34" charset="0"/>
              </a:rPr>
              <a:t>, и </a:t>
            </a:r>
            <a:r>
              <a:rPr lang="ru-RU" sz="2800" dirty="0" err="1" smtClean="0">
                <a:solidFill>
                  <a:schemeClr val="tx1"/>
                </a:solidFill>
                <a:latin typeface="Arial" pitchFamily="34" charset="0"/>
                <a:cs typeface="Arial" pitchFamily="34" charset="0"/>
              </a:rPr>
              <a:t>пр</a:t>
            </a:r>
            <a:r>
              <a:rPr lang="ru-RU" sz="2800" dirty="0" smtClean="0">
                <a:solidFill>
                  <a:schemeClr val="tx1"/>
                </a:solidFill>
                <a:latin typeface="Arial" pitchFamily="34" charset="0"/>
                <a:cs typeface="Arial" pitchFamily="34" charset="0"/>
              </a:rPr>
              <a:t>).</a:t>
            </a:r>
            <a:r>
              <a:rPr lang="ru-RU" sz="2800" b="1" dirty="0" smtClean="0">
                <a:solidFill>
                  <a:schemeClr val="tx1"/>
                </a:solidFill>
              </a:rPr>
              <a:t>              </a:t>
            </a:r>
            <a:endParaRPr lang="ru-RU" sz="2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wipe(up)">
                                      <p:cBhvr>
                                        <p:cTn id="7" dur="5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up)">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up)">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up)">
                                      <p:cBhvr>
                                        <p:cTn id="22"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28800"/>
            <a:ext cx="8712968" cy="3108543"/>
          </a:xfrm>
          <a:prstGeom prst="rect">
            <a:avLst/>
          </a:prstGeom>
          <a:ln w="57150">
            <a:solidFill>
              <a:schemeClr val="accent1"/>
            </a:solidFill>
          </a:ln>
        </p:spPr>
        <p:txBody>
          <a:bodyPr wrap="square">
            <a:spAutoFit/>
          </a:bodyPr>
          <a:lstStyle/>
          <a:p>
            <a:pPr algn="just"/>
            <a:r>
              <a:rPr lang="ru-RU" sz="2800" dirty="0" smtClean="0">
                <a:latin typeface="Arial" pitchFamily="34" charset="0"/>
                <a:ea typeface="Times New Roman" pitchFamily="18" charset="0"/>
                <a:cs typeface="Arial" pitchFamily="34" charset="0"/>
              </a:rPr>
              <a:t>разрушительный процесс, развивающийся в результате нарушения нормального взаимодействия технологических объектов с компонентами окружающей природной среды, приводящий к гибели людей, разрушению и повреждению объектов экономики и компонентов окружающей природной среды.</a:t>
            </a:r>
            <a:r>
              <a:rPr lang="ru-RU" sz="2800" b="1" dirty="0" smtClean="0">
                <a:solidFill>
                  <a:srgbClr val="FF0000"/>
                </a:solidFill>
                <a:latin typeface="Arial" pitchFamily="34" charset="0"/>
                <a:ea typeface="Times New Roman" pitchFamily="18" charset="0"/>
                <a:cs typeface="Arial" pitchFamily="34" charset="0"/>
              </a:rPr>
              <a:t> </a:t>
            </a:r>
            <a:endParaRPr lang="ru-RU" sz="2800" dirty="0"/>
          </a:p>
        </p:txBody>
      </p:sp>
      <p:sp>
        <p:nvSpPr>
          <p:cNvPr id="3" name="Rectangle 2"/>
          <p:cNvSpPr/>
          <p:nvPr/>
        </p:nvSpPr>
        <p:spPr>
          <a:xfrm>
            <a:off x="251520" y="116632"/>
            <a:ext cx="8712968" cy="1446550"/>
          </a:xfrm>
          <a:prstGeom prst="rect">
            <a:avLst/>
          </a:prstGeom>
        </p:spPr>
        <p:txBody>
          <a:bodyPr wrap="square">
            <a:spAutoFit/>
          </a:bodyPr>
          <a:lstStyle/>
          <a:p>
            <a:pPr algn="ctr"/>
            <a:r>
              <a:rPr lang="ru-RU" sz="4400" b="1" i="1" dirty="0" smtClean="0">
                <a:solidFill>
                  <a:srgbClr val="C00000"/>
                </a:solidFill>
                <a:latin typeface="Arial" pitchFamily="34" charset="0"/>
                <a:ea typeface="Times New Roman" pitchFamily="18" charset="0"/>
                <a:cs typeface="Arial" pitchFamily="34" charset="0"/>
              </a:rPr>
              <a:t>Природно-техногенная катастрофа</a:t>
            </a:r>
            <a:endParaRPr lang="ru-RU" sz="4400" b="1" i="1" dirty="0">
              <a:solidFill>
                <a:srgbClr val="C00000"/>
              </a:solidFill>
            </a:endParaRPr>
          </a:p>
        </p:txBody>
      </p:sp>
      <p:pic>
        <p:nvPicPr>
          <p:cNvPr id="8194" name="Picture 2" descr="Картинки по запросу природно-техногенная катастрофа"/>
          <p:cNvPicPr>
            <a:picLocks noChangeAspect="1" noChangeArrowheads="1"/>
          </p:cNvPicPr>
          <p:nvPr/>
        </p:nvPicPr>
        <p:blipFill>
          <a:blip r:embed="rId2" cstate="print"/>
          <a:srcRect/>
          <a:stretch>
            <a:fillRect/>
          </a:stretch>
        </p:blipFill>
        <p:spPr bwMode="auto">
          <a:xfrm>
            <a:off x="2843808" y="4869159"/>
            <a:ext cx="3312368" cy="187220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467544" y="1340187"/>
            <a:ext cx="8280400" cy="2246769"/>
          </a:xfrm>
          <a:prstGeom prst="rect">
            <a:avLst/>
          </a:prstGeom>
          <a:noFill/>
          <a:ln w="76200">
            <a:solidFill>
              <a:schemeClr val="accent1"/>
            </a:solidFill>
            <a:miter lim="800000"/>
            <a:headEnd/>
            <a:tailEnd/>
          </a:ln>
          <a:effectLst/>
        </p:spPr>
        <p:txBody>
          <a:bodyPr anchor="ctr">
            <a:spAutoFit/>
          </a:bodyPr>
          <a:lstStyle/>
          <a:p>
            <a:pPr algn="just"/>
            <a:r>
              <a:rPr lang="ru-RU" sz="2800" dirty="0">
                <a:latin typeface="Arial" pitchFamily="34" charset="0"/>
                <a:cs typeface="Arial" pitchFamily="34" charset="0"/>
              </a:rPr>
              <a:t>стихийное бедствие, крупная производственная или транспортная авария, приведшее к остро неблагоприятным изменениям в среде обитания и, как правило, массовой гибели животных и экономическому </a:t>
            </a:r>
            <a:r>
              <a:rPr lang="ru-RU" sz="2800" dirty="0" smtClean="0">
                <a:latin typeface="Arial" pitchFamily="34" charset="0"/>
                <a:cs typeface="Arial" pitchFamily="34" charset="0"/>
              </a:rPr>
              <a:t>ущербу</a:t>
            </a:r>
            <a:endParaRPr lang="ru-RU" sz="2800" dirty="0">
              <a:latin typeface="Arial" pitchFamily="34" charset="0"/>
              <a:cs typeface="Arial" pitchFamily="34" charset="0"/>
            </a:endParaRPr>
          </a:p>
        </p:txBody>
      </p:sp>
      <p:sp>
        <p:nvSpPr>
          <p:cNvPr id="27653" name="Text Box 5"/>
          <p:cNvSpPr txBox="1">
            <a:spLocks noChangeArrowheads="1"/>
          </p:cNvSpPr>
          <p:nvPr/>
        </p:nvSpPr>
        <p:spPr bwMode="auto">
          <a:xfrm>
            <a:off x="467544" y="260648"/>
            <a:ext cx="8353890" cy="769441"/>
          </a:xfrm>
          <a:prstGeom prst="rect">
            <a:avLst/>
          </a:prstGeom>
          <a:noFill/>
          <a:ln w="9525">
            <a:noFill/>
            <a:miter lim="800000"/>
            <a:headEnd/>
            <a:tailEnd/>
          </a:ln>
          <a:effectLst/>
        </p:spPr>
        <p:txBody>
          <a:bodyPr wrap="none">
            <a:spAutoFit/>
          </a:bodyPr>
          <a:lstStyle/>
          <a:p>
            <a:r>
              <a:rPr lang="ru-RU" sz="4400" b="1" i="1" dirty="0">
                <a:solidFill>
                  <a:srgbClr val="C00000"/>
                </a:solidFill>
                <a:latin typeface="Arial" pitchFamily="34" charset="0"/>
                <a:cs typeface="Arial" pitchFamily="34" charset="0"/>
              </a:rPr>
              <a:t>Экологическая катастрофа</a:t>
            </a:r>
          </a:p>
        </p:txBody>
      </p:sp>
      <p:pic>
        <p:nvPicPr>
          <p:cNvPr id="7170" name="Picture 2" descr="Картинки по запросу экологическая катастрофа"/>
          <p:cNvPicPr>
            <a:picLocks noChangeAspect="1" noChangeArrowheads="1"/>
          </p:cNvPicPr>
          <p:nvPr/>
        </p:nvPicPr>
        <p:blipFill>
          <a:blip r:embed="rId2" cstate="print"/>
          <a:srcRect/>
          <a:stretch>
            <a:fillRect/>
          </a:stretch>
        </p:blipFill>
        <p:spPr bwMode="auto">
          <a:xfrm>
            <a:off x="2195736" y="3859245"/>
            <a:ext cx="4518670" cy="2998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blinds(horizontal)">
                                      <p:cBhvr>
                                        <p:cTn id="11"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роизводственная авария"/>
          <p:cNvPicPr>
            <a:picLocks noChangeAspect="1" noChangeArrowheads="1"/>
          </p:cNvPicPr>
          <p:nvPr/>
        </p:nvPicPr>
        <p:blipFill>
          <a:blip r:embed="rId2" cstate="print"/>
          <a:srcRect/>
          <a:stretch>
            <a:fillRect/>
          </a:stretch>
        </p:blipFill>
        <p:spPr bwMode="auto">
          <a:xfrm>
            <a:off x="0" y="116633"/>
            <a:ext cx="5436096" cy="3618888"/>
          </a:xfrm>
          <a:prstGeom prst="rect">
            <a:avLst/>
          </a:prstGeom>
          <a:noFill/>
        </p:spPr>
      </p:pic>
      <p:pic>
        <p:nvPicPr>
          <p:cNvPr id="5" name="Picture 4" descr="Картинки по запросу Производственная авария"/>
          <p:cNvPicPr>
            <a:picLocks noChangeAspect="1" noChangeArrowheads="1"/>
          </p:cNvPicPr>
          <p:nvPr/>
        </p:nvPicPr>
        <p:blipFill>
          <a:blip r:embed="rId3" cstate="print"/>
          <a:srcRect/>
          <a:stretch>
            <a:fillRect/>
          </a:stretch>
        </p:blipFill>
        <p:spPr bwMode="auto">
          <a:xfrm>
            <a:off x="3429000" y="3057524"/>
            <a:ext cx="5715000" cy="38004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6032421"/>
          </a:xfrm>
          <a:prstGeom prst="rect">
            <a:avLst/>
          </a:prstGeom>
          <a:ln w="76200">
            <a:solidFill>
              <a:schemeClr val="accent1"/>
            </a:solidFill>
          </a:ln>
        </p:spPr>
        <p:txBody>
          <a:bodyPr wrap="square">
            <a:spAutoFit/>
          </a:bodyPr>
          <a:lstStyle/>
          <a:p>
            <a:pPr marL="457200" indent="-457200" algn="just">
              <a:spcAft>
                <a:spcPts val="1200"/>
              </a:spcAft>
              <a:buFont typeface="Wingdings" panose="05000000000000000000" pitchFamily="2" charset="2"/>
              <a:buChar char="Ø"/>
            </a:pPr>
            <a:r>
              <a:rPr lang="ru-RU" sz="2800" dirty="0">
                <a:latin typeface="Arial" panose="020B0604020202020204" pitchFamily="34" charset="0"/>
                <a:cs typeface="Arial" panose="020B0604020202020204" pitchFamily="34" charset="0"/>
              </a:rPr>
              <a:t>О</a:t>
            </a:r>
            <a:r>
              <a:rPr lang="ru-RU" sz="2800" dirty="0" smtClean="0">
                <a:latin typeface="Arial" panose="020B0604020202020204" pitchFamily="34" charset="0"/>
                <a:cs typeface="Arial" panose="020B0604020202020204" pitchFamily="34" charset="0"/>
              </a:rPr>
              <a:t>сновную </a:t>
            </a:r>
            <a:r>
              <a:rPr lang="ru-RU" sz="2800" dirty="0">
                <a:latin typeface="Arial" panose="020B0604020202020204" pitchFamily="34" charset="0"/>
                <a:cs typeface="Arial" panose="020B0604020202020204" pitchFamily="34" charset="0"/>
              </a:rPr>
              <a:t>долю </a:t>
            </a:r>
            <a:r>
              <a:rPr lang="ru-RU" sz="2800" dirty="0" smtClean="0">
                <a:latin typeface="Arial" panose="020B0604020202020204" pitchFamily="34" charset="0"/>
                <a:cs typeface="Arial" panose="020B0604020202020204" pitchFamily="34" charset="0"/>
              </a:rPr>
              <a:t>экономического ущерба</a:t>
            </a:r>
            <a:r>
              <a:rPr lang="ru-RU" sz="2800" dirty="0">
                <a:latin typeface="Arial" panose="020B0604020202020204" pitchFamily="34" charset="0"/>
                <a:cs typeface="Arial" panose="020B0604020202020204" pitchFamily="34" charset="0"/>
              </a:rPr>
              <a:t>, до 85% составляют </a:t>
            </a:r>
            <a:r>
              <a:rPr lang="ru-RU" sz="2800" b="1" dirty="0">
                <a:solidFill>
                  <a:schemeClr val="accent3">
                    <a:lumMod val="50000"/>
                  </a:schemeClr>
                </a:solidFill>
                <a:latin typeface="Arial" panose="020B0604020202020204" pitchFamily="34" charset="0"/>
                <a:cs typeface="Arial" panose="020B0604020202020204" pitchFamily="34" charset="0"/>
              </a:rPr>
              <a:t>природные чрезвычайные ситуации</a:t>
            </a:r>
            <a:r>
              <a:rPr lang="ru-RU" sz="2800" dirty="0">
                <a:latin typeface="Arial" panose="020B0604020202020204" pitchFamily="34" charset="0"/>
                <a:cs typeface="Arial" panose="020B0604020202020204" pitchFamily="34" charset="0"/>
              </a:rPr>
              <a:t> (засухи, подтопления, ураганные ветры, вредители растений и др.), </a:t>
            </a:r>
            <a:endParaRPr lang="ru-RU" sz="2800" dirty="0" smtClean="0">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pPr>
            <a:r>
              <a:rPr lang="ru-RU" sz="2800" dirty="0" smtClean="0">
                <a:latin typeface="Arial" panose="020B0604020202020204" pitchFamily="34" charset="0"/>
                <a:cs typeface="Arial" panose="020B0604020202020204" pitchFamily="34" charset="0"/>
              </a:rPr>
              <a:t>Человеческие </a:t>
            </a:r>
            <a:r>
              <a:rPr lang="ru-RU" sz="2800" dirty="0">
                <a:latin typeface="Arial" panose="020B0604020202020204" pitchFamily="34" charset="0"/>
                <a:cs typeface="Arial" panose="020B0604020202020204" pitchFamily="34" charset="0"/>
              </a:rPr>
              <a:t>жертвы связаны в основном с </a:t>
            </a:r>
            <a:r>
              <a:rPr lang="ru-RU" sz="2800" b="1" dirty="0">
                <a:solidFill>
                  <a:schemeClr val="bg1">
                    <a:lumMod val="50000"/>
                  </a:schemeClr>
                </a:solidFill>
                <a:latin typeface="Arial" panose="020B0604020202020204" pitchFamily="34" charset="0"/>
                <a:cs typeface="Arial" panose="020B0604020202020204" pitchFamily="34" charset="0"/>
              </a:rPr>
              <a:t>техногенными </a:t>
            </a:r>
            <a:r>
              <a:rPr lang="ru-RU" sz="2800" b="1" dirty="0" smtClean="0">
                <a:solidFill>
                  <a:schemeClr val="bg1">
                    <a:lumMod val="50000"/>
                  </a:schemeClr>
                </a:solidFill>
                <a:latin typeface="Arial" panose="020B0604020202020204" pitchFamily="34" charset="0"/>
                <a:cs typeface="Arial" panose="020B0604020202020204" pitchFamily="34" charset="0"/>
              </a:rPr>
              <a:t>ситуациями:</a:t>
            </a:r>
            <a:endParaRPr lang="ru-RU" sz="2800" dirty="0">
              <a:solidFill>
                <a:schemeClr val="bg1">
                  <a:lumMod val="50000"/>
                </a:schemeClr>
              </a:solidFill>
              <a:latin typeface="Arial" panose="020B0604020202020204" pitchFamily="34" charset="0"/>
              <a:cs typeface="Arial" panose="020B0604020202020204" pitchFamily="34" charset="0"/>
            </a:endParaRPr>
          </a:p>
          <a:p>
            <a:endParaRPr lang="ru-RU" sz="2800" dirty="0" smtClean="0">
              <a:latin typeface="Arial" panose="020B0604020202020204" pitchFamily="34" charset="0"/>
              <a:cs typeface="Arial" panose="020B0604020202020204" pitchFamily="34" charset="0"/>
            </a:endParaRPr>
          </a:p>
          <a:p>
            <a:pPr marL="342900" indent="-342900">
              <a:spcAft>
                <a:spcPts val="1200"/>
              </a:spcAft>
              <a:buAutoNum type="arabicPeriod"/>
            </a:pPr>
            <a:r>
              <a:rPr lang="ru-RU" sz="2800" b="1" dirty="0" smtClean="0">
                <a:solidFill>
                  <a:srgbClr val="C00000"/>
                </a:solidFill>
                <a:latin typeface="Arial" panose="020B0604020202020204" pitchFamily="34" charset="0"/>
                <a:cs typeface="Arial" panose="020B0604020202020204" pitchFamily="34" charset="0"/>
              </a:rPr>
              <a:t>(</a:t>
            </a:r>
            <a:r>
              <a:rPr lang="ru-RU" sz="2800" b="1" dirty="0">
                <a:solidFill>
                  <a:srgbClr val="C00000"/>
                </a:solidFill>
                <a:latin typeface="Arial" panose="020B0604020202020204" pitchFamily="34" charset="0"/>
                <a:cs typeface="Arial" panose="020B0604020202020204" pitchFamily="34" charset="0"/>
              </a:rPr>
              <a:t>56,5%) </a:t>
            </a:r>
            <a:r>
              <a:rPr lang="ru-RU" sz="2800" dirty="0">
                <a:latin typeface="Arial" panose="020B0604020202020204" pitchFamily="34" charset="0"/>
                <a:cs typeface="Arial" panose="020B0604020202020204" pitchFamily="34" charset="0"/>
              </a:rPr>
              <a:t>– транспортные аварии и катастрофы (в первую аварии на автомобильных дорогах</a:t>
            </a:r>
            <a:r>
              <a:rPr lang="ru-RU" sz="2800" dirty="0" smtClean="0">
                <a:latin typeface="Arial" panose="020B0604020202020204" pitchFamily="34" charset="0"/>
                <a:cs typeface="Arial" panose="020B0604020202020204" pitchFamily="34" charset="0"/>
              </a:rPr>
              <a:t>);</a:t>
            </a:r>
          </a:p>
          <a:p>
            <a:pPr marL="342900" indent="-342900">
              <a:spcAft>
                <a:spcPts val="1200"/>
              </a:spcAft>
              <a:buAutoNum type="arabicPeriod"/>
            </a:pPr>
            <a:r>
              <a:rPr lang="ru-RU" sz="2800" dirty="0" smtClean="0">
                <a:latin typeface="Arial" panose="020B0604020202020204" pitchFamily="34" charset="0"/>
                <a:cs typeface="Arial" panose="020B0604020202020204" pitchFamily="34" charset="0"/>
              </a:rPr>
              <a:t>пожары</a:t>
            </a:r>
            <a:r>
              <a:rPr lang="ru-RU" sz="2800" dirty="0">
                <a:latin typeface="Arial" panose="020B0604020202020204" pitchFamily="34" charset="0"/>
                <a:cs typeface="Arial" panose="020B0604020202020204" pitchFamily="34" charset="0"/>
              </a:rPr>
              <a:t>, взрывы </a:t>
            </a:r>
            <a:r>
              <a:rPr lang="ru-RU" sz="2800" b="1" dirty="0">
                <a:solidFill>
                  <a:srgbClr val="C00000"/>
                </a:solidFill>
                <a:latin typeface="Arial" panose="020B0604020202020204" pitchFamily="34" charset="0"/>
                <a:cs typeface="Arial" panose="020B0604020202020204" pitchFamily="34" charset="0"/>
              </a:rPr>
              <a:t>(15,7</a:t>
            </a:r>
            <a:r>
              <a:rPr lang="ru-RU" sz="2800" b="1" dirty="0" smtClean="0">
                <a:solidFill>
                  <a:srgbClr val="C00000"/>
                </a:solidFill>
                <a:latin typeface="Arial" panose="020B0604020202020204" pitchFamily="34" charset="0"/>
                <a:cs typeface="Arial" panose="020B0604020202020204" pitchFamily="34" charset="0"/>
              </a:rPr>
              <a:t>%)</a:t>
            </a:r>
            <a:r>
              <a:rPr lang="ru-RU" sz="2800" dirty="0" smtClean="0">
                <a:latin typeface="Arial" panose="020B0604020202020204" pitchFamily="34" charset="0"/>
                <a:cs typeface="Arial" panose="020B0604020202020204" pitchFamily="34" charset="0"/>
              </a:rPr>
              <a:t>;</a:t>
            </a:r>
          </a:p>
          <a:p>
            <a:pPr marL="342900" indent="-342900">
              <a:spcAft>
                <a:spcPts val="1200"/>
              </a:spcAft>
              <a:buAutoNum type="arabicPeriod"/>
            </a:pPr>
            <a:r>
              <a:rPr lang="ru-RU" sz="2800" dirty="0" smtClean="0">
                <a:latin typeface="Arial" panose="020B0604020202020204" pitchFamily="34" charset="0"/>
                <a:cs typeface="Arial" panose="020B0604020202020204" pitchFamily="34" charset="0"/>
              </a:rPr>
              <a:t>массовые </a:t>
            </a:r>
            <a:r>
              <a:rPr lang="ru-RU" sz="2800" dirty="0">
                <a:latin typeface="Arial" panose="020B0604020202020204" pitchFamily="34" charset="0"/>
                <a:cs typeface="Arial" panose="020B0604020202020204" pitchFamily="34" charset="0"/>
              </a:rPr>
              <a:t>заболевания и отравления </a:t>
            </a:r>
            <a:r>
              <a:rPr lang="ru-RU" sz="2800" b="1" dirty="0">
                <a:solidFill>
                  <a:srgbClr val="C00000"/>
                </a:solidFill>
                <a:latin typeface="Arial" panose="020B0604020202020204" pitchFamily="34" charset="0"/>
                <a:cs typeface="Arial" panose="020B0604020202020204" pitchFamily="34" charset="0"/>
              </a:rPr>
              <a:t>(14,2</a:t>
            </a:r>
            <a:r>
              <a:rPr lang="ru-RU" sz="2800" b="1" dirty="0" smtClean="0">
                <a:solidFill>
                  <a:srgbClr val="C00000"/>
                </a:solidFill>
                <a:latin typeface="Arial" panose="020B0604020202020204" pitchFamily="34" charset="0"/>
                <a:cs typeface="Arial" panose="020B0604020202020204" pitchFamily="34" charset="0"/>
              </a:rPr>
              <a:t>%)</a:t>
            </a:r>
            <a:r>
              <a:rPr lang="ru-RU" sz="2800" dirty="0" smtClean="0">
                <a:latin typeface="Arial" panose="020B0604020202020204" pitchFamily="34" charset="0"/>
                <a:cs typeface="Arial" panose="020B0604020202020204" pitchFamily="34" charset="0"/>
              </a:rPr>
              <a:t>;</a:t>
            </a:r>
          </a:p>
          <a:p>
            <a:pPr marL="342900" indent="-342900">
              <a:spcAft>
                <a:spcPts val="1200"/>
              </a:spcAft>
              <a:buAutoNum type="arabicPeriod"/>
            </a:pPr>
            <a:r>
              <a:rPr lang="ru-RU" sz="2800" dirty="0" smtClean="0">
                <a:latin typeface="Arial" panose="020B0604020202020204" pitchFamily="34" charset="0"/>
                <a:cs typeface="Arial" panose="020B0604020202020204" pitchFamily="34" charset="0"/>
              </a:rPr>
              <a:t>аварии </a:t>
            </a:r>
            <a:r>
              <a:rPr lang="ru-RU" sz="2800" dirty="0">
                <a:latin typeface="Arial" panose="020B0604020202020204" pitchFamily="34" charset="0"/>
                <a:cs typeface="Arial" panose="020B0604020202020204" pitchFamily="34" charset="0"/>
              </a:rPr>
              <a:t>на системах жизнеобеспечении </a:t>
            </a:r>
            <a:r>
              <a:rPr lang="ru-RU" sz="2800" b="1" dirty="0">
                <a:solidFill>
                  <a:srgbClr val="C00000"/>
                </a:solidFill>
                <a:latin typeface="Arial" panose="020B0604020202020204" pitchFamily="34" charset="0"/>
                <a:cs typeface="Arial" panose="020B0604020202020204" pitchFamily="34" charset="0"/>
              </a:rPr>
              <a:t>(13</a:t>
            </a:r>
            <a:r>
              <a:rPr lang="ru-RU" sz="2800" b="1" dirty="0" smtClean="0">
                <a:solidFill>
                  <a:srgbClr val="C00000"/>
                </a:solidFill>
                <a:latin typeface="Arial" panose="020B0604020202020204" pitchFamily="34" charset="0"/>
                <a:cs typeface="Arial" panose="020B0604020202020204" pitchFamily="34" charset="0"/>
              </a:rPr>
              <a:t>%)</a:t>
            </a:r>
            <a:endParaRPr lang="ru-RU" sz="2800"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2585</Words>
  <Application>Microsoft Office PowerPoint</Application>
  <PresentationFormat>On-screen Show (4:3)</PresentationFormat>
  <Paragraphs>349</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Чрезвычайные ситуации природного и техногенного характера</vt:lpstr>
      <vt:lpstr>Slide 2</vt:lpstr>
      <vt:lpstr>Slide 3</vt:lpstr>
      <vt:lpstr>Slide 4</vt:lpstr>
      <vt:lpstr>Slide 5</vt:lpstr>
      <vt:lpstr>Slide 6</vt:lpstr>
      <vt:lpstr>Slide 7</vt:lpstr>
      <vt:lpstr>Slide 8</vt:lpstr>
      <vt:lpstr>Slide 9</vt:lpstr>
      <vt:lpstr> Признаки ЧС  </vt:lpstr>
      <vt:lpstr>Характерные черты любого чрезвычайного происшествия : </vt:lpstr>
      <vt:lpstr>Развитие чрезвычайных ситуаций</vt:lpstr>
      <vt:lpstr>Slide 13</vt:lpstr>
      <vt:lpstr>Slide 14</vt:lpstr>
      <vt:lpstr>Slide 15</vt:lpstr>
      <vt:lpstr>Slide 16</vt:lpstr>
      <vt:lpstr>Slide 17</vt:lpstr>
      <vt:lpstr>Slide 18</vt:lpstr>
      <vt:lpstr>Slide 19</vt:lpstr>
      <vt:lpstr>Slide 20</vt:lpstr>
      <vt:lpstr>Классификации чрезвычайных ситуаций</vt:lpstr>
      <vt:lpstr>Классификация чрезвычайных ситуаций</vt:lpstr>
      <vt:lpstr>Slide 23</vt:lpstr>
      <vt:lpstr>Slide 24</vt:lpstr>
      <vt:lpstr>Slide 25</vt:lpstr>
      <vt:lpstr>Slide 26</vt:lpstr>
      <vt:lpstr>Slide 27</vt:lpstr>
      <vt:lpstr>Классификация ЧС техногенного характера</vt:lpstr>
      <vt:lpstr>ПРИРОДНЫЕ ЧС</vt:lpstr>
      <vt:lpstr>Slide 30</vt:lpstr>
      <vt:lpstr>Slide 31</vt:lpstr>
      <vt:lpstr>Slide 32</vt:lpstr>
      <vt:lpstr>Классификация природных ЧС</vt:lpstr>
      <vt:lpstr>Причины природных чс</vt:lpstr>
      <vt:lpstr>ЭКОЛОГИЧЕСКИЕ   ЧС </vt:lpstr>
      <vt:lpstr>ЧС биолого-социального характера</vt:lpstr>
      <vt:lpstr>Slide 37</vt:lpstr>
      <vt:lpstr>ЧС ВОЕННО-ПОЛИТИЧЕСКОГО ХАРАКТЕРА </vt:lpstr>
      <vt:lpstr>Классификации чрезвычайных ситуаций</vt:lpstr>
      <vt:lpstr>Классификация чрезвычайных ситуаций по масштабу</vt:lpstr>
      <vt:lpstr>   НЕГАТИВНЫЕ ФАКТОРЫ ВОЗДЕЙСТВИЯ ХАРАКТЕРНЫХ ЧС НА ЧЕЛОВЕКА И ОС </vt:lpstr>
      <vt:lpstr>Барическое  воздействие на человека и окружающую среду</vt:lpstr>
      <vt:lpstr>Действие ударной волны на человека </vt:lpstr>
      <vt:lpstr>Действие ударной волны на здания и сооружения</vt:lpstr>
      <vt:lpstr>Тепловое   воздействие</vt:lpstr>
      <vt:lpstr>ТОКСИЧЕСКОЕ ВОЗДЕЙСТВИЕ НА ЧЕЛОВЕКА И ОКРУЖАЮЩУЮ СРЕДУ</vt:lpstr>
      <vt:lpstr>Slide 47</vt:lpstr>
      <vt:lpstr>ТОКСИЧНОСТЬ АХОВ</vt:lpstr>
      <vt:lpstr>ДЕЙСТВИЕ АХОВ НА ОРГАНИЗМ ЧЕЛОВЕКА</vt:lpstr>
      <vt:lpstr>ДЕЙСТВИЕ АХОВ НА ОРГАНИЗМ ЧЕЛОВЕКА</vt:lpstr>
      <vt:lpstr>ДЕЙСТВИЕ АХОВ НА ОРГАНИЗМ ЧЕЛОВЕКА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Musculus</dc:creator>
  <cp:lastModifiedBy>Musculus</cp:lastModifiedBy>
  <cp:revision>109</cp:revision>
  <dcterms:created xsi:type="dcterms:W3CDTF">2018-08-31T13:14:19Z</dcterms:created>
  <dcterms:modified xsi:type="dcterms:W3CDTF">2018-09-05T16:06:08Z</dcterms:modified>
</cp:coreProperties>
</file>