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94" r:id="rId3"/>
    <p:sldId id="29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86"/>
    <p:restoredTop sz="94680"/>
  </p:normalViewPr>
  <p:slideViewPr>
    <p:cSldViewPr snapToGrid="0">
      <p:cViewPr varScale="1">
        <p:scale>
          <a:sx n="109" d="100"/>
          <a:sy n="109" d="100"/>
        </p:scale>
        <p:origin x="15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2F73E-A800-4DBC-AAE4-1F4CBB6ADE34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32A7A-2283-4594-B75F-236C30C46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495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98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547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26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44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63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5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0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12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3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75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0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2835A3-5633-456A-8683-8C7CAA4D0FE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EB707-2DF5-41D1-8FF9-0B799347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6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latin typeface="Times New Roman" panose="02020603050405020304" pitchFamily="18" charset="0"/>
              </a:rPr>
              <a:t>Байдак Семён Тимофеевич, 1-й 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63588" y="1556792"/>
            <a:ext cx="7200800" cy="36004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1.3.8 - физика конденсированного состояния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96955" y="836613"/>
            <a:ext cx="730343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Лукоянов Алексей Владимирович</a:t>
            </a:r>
            <a:r>
              <a:rPr lang="en-US" altLang="ru-RU" sz="2000" b="1" dirty="0">
                <a:latin typeface="Times New Roman" panose="02020603050405020304" pitchFamily="18" charset="0"/>
              </a:rPr>
              <a:t>, </a:t>
            </a:r>
            <a:r>
              <a:rPr lang="ru-RU" altLang="ru-RU" sz="2000" b="1" dirty="0">
                <a:latin typeface="Times New Roman" panose="02020603050405020304" pitchFamily="18" charset="0"/>
              </a:rPr>
              <a:t>к.ф.-м.н. </a:t>
            </a: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2069456"/>
            <a:ext cx="8568952" cy="345559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по английскому языку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(отлично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влияния электронных корреляций на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топологические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зонной структуры и электронную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структуру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интерметаллических соединений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02369-76D9-1494-81D0-41BE4A27F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8F16528-941D-2F9D-E51E-F5467A960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89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Байдак Семён Тимофеевич, 1-й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DB6B2-4F9C-A918-88BF-857DE8315EFD}"/>
              </a:ext>
            </a:extLst>
          </p:cNvPr>
          <p:cNvSpPr txBox="1"/>
          <p:nvPr/>
        </p:nvSpPr>
        <p:spPr>
          <a:xfrm>
            <a:off x="539750" y="836613"/>
            <a:ext cx="8064500" cy="5718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тезисы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R.D.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Mukhachev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S.T.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Band structure evolution near the semiconductor-metal transition in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GdNiSb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Physica Status Solidi B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262, 100250097 (2025). IF 1.5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УБС 2.</a:t>
            </a:r>
            <a:endParaRPr lang="en-US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Y.V. Knyazev, S.T.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Y.I.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Kuz’min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Electronic Structure Computations and Optical Spectroscopy Studies of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ScNiBi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YNiBi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Compounds. </a:t>
            </a:r>
            <a:r>
              <a:rPr lang="en-US" sz="14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Computers,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Materials &amp; Continua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83(3), 4085–4095 (2025). IF 2.1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УБС 1.</a:t>
            </a:r>
            <a:endParaRPr lang="en-US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R.D. </a:t>
            </a:r>
            <a:r>
              <a:rPr lang="en-US" sz="14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Mukhachev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S.T. </a:t>
            </a:r>
            <a:r>
              <a:rPr lang="en-US" sz="14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Narrow gap semiconductor to metal transition in </a:t>
            </a:r>
            <a:r>
              <a:rPr lang="en-US" sz="14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GdNiSb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under pressure. </a:t>
            </a:r>
            <a:r>
              <a:rPr lang="en-US" sz="14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Ceramics International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51(10), 12330—12336 (2025). IF 5.1</a:t>
            </a:r>
            <a:r>
              <a:rPr lang="ru-RU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УБС 1.</a:t>
            </a:r>
            <a:endParaRPr lang="en-US" sz="14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2nd International Electronic Conference on Metals, 05-07 May 2025, on-line, "Anomalous metallic and half-metallic properties of the Gd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Sb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intermetallic compound", </a:t>
            </a:r>
            <a:r>
              <a:rPr lang="en-US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S.T. </a:t>
            </a:r>
            <a:r>
              <a:rPr lang="en-US" sz="1400" u="sng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book of abstracts, p. 40 (sciforum-114820). 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устный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ru-RU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XXIV Всероссийская школа-семинар по проблемам физики конденсированного состояния вещества (СПФКС–24), посвященная 100-летию со дня рождения Е.А. Турова, 14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20 марта 2025 г.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“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Теоретическое исследование полуметаллических свойств 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Gd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Sb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”, </a:t>
            </a:r>
            <a:r>
              <a:rPr lang="ru-RU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С.Т. Байдак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А.В. Лукоянов</a:t>
            </a:r>
            <a:r>
              <a:rPr lang="en-US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тезисы докладов, стр. 205. (устный, отмечен дипломом за лучший доклад)</a:t>
            </a:r>
            <a:endParaRPr lang="ru-RU" sz="1400" kern="100" baseline="-250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С.Т. Байдак, А.В. Лукоянов, Формирование полупроводникового состояния в </a:t>
            </a:r>
            <a:r>
              <a:rPr lang="ru-RU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оксисульфостибнитах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RSbS</a:t>
            </a:r>
            <a:r>
              <a:rPr lang="ru-RU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 при R = </a:t>
            </a:r>
            <a:r>
              <a:rPr lang="ru-RU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Dy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Ho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Er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ru-RU" sz="14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Журнал Экспериментальной и Теоретической Физики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166, 3(9)</a:t>
            </a:r>
            <a:r>
              <a:rPr lang="ru-RU" sz="14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403-408 (2024). 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 1.0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УБС 2.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Школа по актуальным проблемам физики конденсированного состояния “Перспективные квантовые материалы” 26 сентября — 2 октября 2024, г. Махачкала, "Моделирование электронной структуры антимонидов гадолиния", </a:t>
            </a:r>
            <a:r>
              <a:rPr lang="ru-RU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С.Т. Байдак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Ю.В. Князев, Ю.И. Кузьмин, А.В. Лукоянов. (устный)</a:t>
            </a:r>
          </a:p>
        </p:txBody>
      </p:sp>
      <p:sp>
        <p:nvSpPr>
          <p:cNvPr id="2" name="Номер слайда 2">
            <a:extLst>
              <a:ext uri="{FF2B5EF4-FFF2-40B4-BE49-F238E27FC236}">
                <a16:creationId xmlns:a16="http://schemas.microsoft.com/office/drawing/2014/main" id="{82B6C651-D1E6-7159-6CE8-64FEA9F9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89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0E4F494-9761-F726-B4AF-761C37E02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88913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Байдак Семён Тимофеевич, 1-й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9B6B0B-C062-31CC-90A1-24D57DE23AD4}"/>
              </a:ext>
            </a:extLst>
          </p:cNvPr>
          <p:cNvSpPr txBox="1"/>
          <p:nvPr/>
        </p:nvSpPr>
        <p:spPr>
          <a:xfrm>
            <a:off x="539750" y="836613"/>
            <a:ext cx="8064500" cy="5436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тезисы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продолжение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4th International Online Conference on Crystals, 18-20 September 2024, on-line, "Formation of a semiconductor state in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oxysulfostibnites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RSbS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 with R = Gd, Dy, Ho, Er", </a:t>
            </a:r>
            <a:r>
              <a:rPr lang="en-US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S.T. </a:t>
            </a:r>
            <a:r>
              <a:rPr lang="en-US" sz="1400" u="sng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book of abstracts, p. 56 (sciforum-095011). 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стендовый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ru-RU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6th International Conference on New Materials and High Technologies (6th NMHT),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 рамках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9th International Congress on Energy Fluxes and Radiation Effects, 16-21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сентября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2024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.,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Томск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Россия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"Electronic structure and transport properties of topological insulators Bi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Bi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</a:t>
            </a:r>
            <a:r>
              <a:rPr lang="en-US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", </a:t>
            </a:r>
            <a:r>
              <a:rPr lang="en-US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S.T. </a:t>
            </a:r>
            <a:r>
              <a:rPr lang="en-US" sz="1400" u="sng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B.M.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Fominykh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A.N.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Perevalova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S.V. Naumov, E.B.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Marchenkova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V.V.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Marchenkov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book of abstracts, p. 545. 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устный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Second International Conference "Materials Science and Nanotechnology" (MSN-2024), 27-30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ав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уста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2024 г., г.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Екатеринбург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Россия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"Band structure topology and magnetic properties of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GdNiSb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GdSb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compounds", </a:t>
            </a:r>
            <a:r>
              <a:rPr lang="en-US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S.T. </a:t>
            </a:r>
            <a:r>
              <a:rPr lang="en-US" sz="1400" u="sng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R.D.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Mukhachev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A.V.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book of abstracts, p. 80. 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устный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International Conference on Materials Science (IUMRS-ICA 2024), Indore 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Индаур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India 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Индия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3-6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декабря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2024 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., "Magnetic properties and topological features of band structure of Gd-Sb compounds with strong electron correlations", </a:t>
            </a:r>
            <a:r>
              <a:rPr lang="en-US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A.V. </a:t>
            </a:r>
            <a:r>
              <a:rPr lang="en-US" sz="1400" u="sng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Lukoyanov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S.T.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Baidak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R.D.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Mukhachev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Yu.V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Knyazev, </a:t>
            </a:r>
            <a:r>
              <a:rPr lang="en-US" sz="1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Yu.I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Kuzmin, K.G. Suresh, book of abstracts, p. 37. 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приглашенный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ru-R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XXIII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Всероссийская конференция «Проблемы физики твердого тела и высоких давлений», г. Сочи, Лазаревский р-н, пос. Вишневка, 20-29 сентября 2024 г., "Электронная структура и электронные транспортные свойства топологических материалов Bi</a:t>
            </a:r>
            <a:r>
              <a:rPr lang="ru-RU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</a:t>
            </a:r>
            <a:r>
              <a:rPr lang="ru-RU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и WTe</a:t>
            </a:r>
            <a:r>
              <a:rPr lang="ru-RU" sz="1400" kern="1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", </a:t>
            </a:r>
            <a:r>
              <a:rPr lang="ru-RU" sz="14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А.Н. Перевалова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Б.М. Фоминых, С.В. Наумов, А.В. Лукоянов, С.Т. Байдак, Е.Б. Марченкова, В.В. Марченков, сборник тезисов, 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108-109. 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ru-RU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устный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ru-RU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D8EC5107-7B3F-4A73-8F2B-EB52227D6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5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1621</TotalTime>
  <Words>258</Words>
  <Application>Microsoft Office PowerPoint</Application>
  <PresentationFormat>Экран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Times New Roman</vt:lpstr>
      <vt:lpstr>Тема Office</vt:lpstr>
      <vt:lpstr>Байдак Семён Тимофеевич, 1-й год обучения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Байдак Семён Тимофеевич, 1-й год обучения</dc:title>
  <dc:creator>Семен Байдак</dc:creator>
  <cp:lastModifiedBy>User1</cp:lastModifiedBy>
  <cp:revision>37</cp:revision>
  <dcterms:created xsi:type="dcterms:W3CDTF">2025-02-05T08:12:50Z</dcterms:created>
  <dcterms:modified xsi:type="dcterms:W3CDTF">2025-10-09T08:42:17Z</dcterms:modified>
</cp:coreProperties>
</file>