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slideLayouts/slideLayout8.xml" ContentType="application/vnd.openxmlformats-officedocument.presentationml.slideLayout+xml"/>
  <Override PartName="/ppt/theme/theme7.xml" ContentType="application/vnd.openxmlformats-officedocument.theme+xml"/>
  <Override PartName="/ppt/slideLayouts/slideLayout9.xml" ContentType="application/vnd.openxmlformats-officedocument.presentationml.slideLayout+xml"/>
  <Override PartName="/ppt/theme/theme8.xml" ContentType="application/vnd.openxmlformats-officedocument.theme+xml"/>
  <Override PartName="/ppt/slideLayouts/slideLayout10.xml" ContentType="application/vnd.openxmlformats-officedocument.presentationml.slideLayout+xml"/>
  <Override PartName="/ppt/theme/theme9.xml" ContentType="application/vnd.openxmlformats-officedocument.theme+xml"/>
  <Override PartName="/ppt/slideLayouts/slideLayout11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63" r:id="rId4"/>
    <p:sldMasterId id="2147483665" r:id="rId5"/>
    <p:sldMasterId id="2147483667" r:id="rId6"/>
    <p:sldMasterId id="2147483669" r:id="rId7"/>
    <p:sldMasterId id="2147483671" r:id="rId8"/>
    <p:sldMasterId id="2147483673" r:id="rId9"/>
    <p:sldMasterId id="2147483675" r:id="rId10"/>
  </p:sldMasterIdLst>
  <p:notesMasterIdLst>
    <p:notesMasterId r:id="rId14"/>
  </p:notesMasterIdLst>
  <p:sldIdLst>
    <p:sldId id="256" r:id="rId11"/>
    <p:sldId id="265" r:id="rId12"/>
    <p:sldId id="270" r:id="rId13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4400" b="0" u="none" strike="noStrike">
                <a:solidFill>
                  <a:schemeClr val="dk1"/>
                </a:solidFill>
                <a:uFillTx/>
                <a:latin typeface="Arial"/>
              </a:rPr>
              <a:t>Click to move the slide</a:t>
            </a: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buNone/>
            </a:pPr>
            <a:r>
              <a:rPr lang="en-US" sz="2000" b="0" u="none" strike="noStrike">
                <a:solidFill>
                  <a:srgbClr val="000000"/>
                </a:solidFill>
                <a:uFillTx/>
                <a:latin typeface="Arial"/>
              </a:rPr>
              <a:t>Click to edit the notes format</a:t>
            </a:r>
          </a:p>
        </p:txBody>
      </p:sp>
      <p:sp>
        <p:nvSpPr>
          <p:cNvPr id="7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77" name="PlaceHolder 4"/>
          <p:cNvSpPr>
            <a:spLocks noGrp="1"/>
          </p:cNvSpPr>
          <p:nvPr>
            <p:ph type="dt" idx="3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78" name="PlaceHolder 5"/>
          <p:cNvSpPr>
            <a:spLocks noGrp="1"/>
          </p:cNvSpPr>
          <p:nvPr>
            <p:ph type="ftr" idx="3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79" name="PlaceHolder 6"/>
          <p:cNvSpPr>
            <a:spLocks noGrp="1"/>
          </p:cNvSpPr>
          <p:nvPr>
            <p:ph type="sldNum" idx="3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D7E07230-60BF-4ADC-8076-17BD4C6DDE0D}" type="slidenum"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89856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6338" y="1233488"/>
            <a:ext cx="4445000" cy="3333750"/>
          </a:xfrm>
          <a:prstGeom prst="rect">
            <a:avLst/>
          </a:prstGeom>
          <a:ln w="0">
            <a:noFill/>
          </a:ln>
        </p:spPr>
      </p:sp>
      <p:sp>
        <p:nvSpPr>
          <p:cNvPr id="401" name="PlaceHolder 2"/>
          <p:cNvSpPr>
            <a:spLocks noGrp="1"/>
          </p:cNvSpPr>
          <p:nvPr>
            <p:ph type="body"/>
          </p:nvPr>
        </p:nvSpPr>
        <p:spPr>
          <a:xfrm>
            <a:off x="679680" y="4752000"/>
            <a:ext cx="5437800" cy="3887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16000" indent="-216000">
              <a:buNone/>
            </a:pPr>
            <a:endParaRPr lang="en-US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2" name="PlaceHolder 3"/>
          <p:cNvSpPr>
            <a:spLocks noGrp="1"/>
          </p:cNvSpPr>
          <p:nvPr>
            <p:ph type="sldNum" idx="49"/>
          </p:nvPr>
        </p:nvSpPr>
        <p:spPr>
          <a:xfrm>
            <a:off x="3850560" y="9378720"/>
            <a:ext cx="2945160" cy="495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b">
            <a:noAutofit/>
          </a:bodyPr>
          <a:lstStyle>
            <a:lvl1pPr indent="0" algn="r">
              <a:lnSpc>
                <a:spcPct val="100000"/>
              </a:lnSpc>
              <a:buNone/>
              <a:defRPr lang="ru-RU" sz="1200" b="0" u="none" strike="noStrike">
                <a:solidFill>
                  <a:schemeClr val="dk1"/>
                </a:solidFill>
                <a:uFillTx/>
                <a:latin typeface="Arial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526E565-51B7-49F8-81A8-73883C48F225}" type="slidenum">
              <a:rPr lang="ru-RU" sz="1200" b="0" u="none" strike="noStrike">
                <a:solidFill>
                  <a:schemeClr val="dk1"/>
                </a:solidFill>
                <a:uFillTx/>
                <a:latin typeface="Arial"/>
                <a:ea typeface="+mn-ea"/>
              </a:rPr>
              <a:t>1</a:t>
            </a:fld>
            <a:endParaRPr lang="en-US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3F7D7-2342-473B-BC68-1207902146FF}" type="slidenum">
              <a:rPr lang="ru-RU" altLang="ru-RU" smtClean="0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51610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D7F365C-1557-46B9-ADFA-044F2EA8865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lstStyle/>
          <a:p>
            <a:fld id="{6650B03D-F885-430B-B6B5-E0F31926DB51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lstStyle/>
          <a:p>
            <a:fld id="{E9E06FCD-6517-44B2-85DB-3BFE903E388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C43DB-47EC-40F6-BCB4-EC6CCC2A66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2821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00D8571-BD11-4856-9CB9-1039A00C8A98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B0122422-C232-45C6-A8D0-261080C31F62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FF0BE226-681A-4B96-A2E5-745DC2EA4658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0A51CC4E-916C-4C14-BB04-7EECBA6911B6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lstStyle/>
          <a:p>
            <a:fld id="{838373AF-DBB6-4E5A-9478-9F6FBB631D5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lstStyle/>
          <a:p>
            <a:fld id="{8DA8E214-1F62-4CC3-BD9A-4C59D41BDAAF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D4FCD589-5008-47E3-908A-EB11269668E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9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4400" b="0" u="none" strike="noStrike">
                <a:solidFill>
                  <a:schemeClr val="dk2"/>
                </a:solidFill>
                <a:uFillTx/>
                <a:latin typeface="Arial"/>
              </a:rPr>
              <a:t>Образец заголовка</a:t>
            </a: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&lt;date/time&gt;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u="none" strike="noStrike">
                <a:solidFill>
                  <a:schemeClr val="dk1"/>
                </a:solidFill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A0AC325-3BB3-46A7-BE41-29B05A651E36}" type="slidenum">
              <a:rPr lang="ru-RU" sz="1400" b="0" u="none" strike="noStrike">
                <a:solidFill>
                  <a:schemeClr val="dk1"/>
                </a:solidFill>
                <a:uFillTx/>
                <a:latin typeface="Arial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b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ru-RU" sz="2000" b="1" u="none" strike="noStrike">
                <a:solidFill>
                  <a:schemeClr val="dk2"/>
                </a:solidFill>
                <a:uFillTx/>
                <a:latin typeface="Arial"/>
              </a:rPr>
              <a:t>Образец заголовка</a:t>
            </a:r>
            <a:endParaRPr lang="ru-RU" sz="20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Arial"/>
              </a:rPr>
              <a:t>Seventh Outline Level</a:t>
            </a: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indent="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chemeClr val="dk1"/>
                </a:solidFill>
                <a:uFillTx/>
                <a:latin typeface="Arial"/>
              </a:rPr>
              <a:t>Образец текста</a:t>
            </a:r>
          </a:p>
        </p:txBody>
      </p:sp>
      <p:sp>
        <p:nvSpPr>
          <p:cNvPr id="71" name="PlaceHolder 4"/>
          <p:cNvSpPr>
            <a:spLocks noGrp="1"/>
          </p:cNvSpPr>
          <p:nvPr>
            <p:ph type="dt" idx="31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72" name="PlaceHolder 5"/>
          <p:cNvSpPr>
            <a:spLocks noGrp="1"/>
          </p:cNvSpPr>
          <p:nvPr>
            <p:ph type="ftr" idx="32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73" name="PlaceHolder 6"/>
          <p:cNvSpPr>
            <a:spLocks noGrp="1"/>
          </p:cNvSpPr>
          <p:nvPr>
            <p:ph type="sldNum" idx="33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u="none" strike="noStrike">
                <a:solidFill>
                  <a:schemeClr val="dk1"/>
                </a:solidFill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146D0CA8-4C9B-4821-8FC9-A15A114D6B41}" type="slidenum">
              <a:rPr lang="ru-RU" sz="1400" b="0" u="none" strike="noStrike">
                <a:solidFill>
                  <a:schemeClr val="dk1"/>
                </a:solidFill>
                <a:uFillTx/>
                <a:latin typeface="Arial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4400" b="0" u="none" strike="noStrike">
                <a:solidFill>
                  <a:schemeClr val="dk2"/>
                </a:solidFill>
                <a:uFillTx/>
                <a:latin typeface="Arial"/>
              </a:rPr>
              <a:t>Образец заголовка</a:t>
            </a: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Arial"/>
              </a:rPr>
              <a:t>Образец текста</a:t>
            </a: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ru-RU" sz="2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</a:t>
            </a:r>
          </a:p>
          <a:p>
            <a:pPr marL="1143000" lvl="2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</a:t>
            </a:r>
          </a:p>
          <a:p>
            <a:pPr marL="1600200" lvl="3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Четвертый уровень</a:t>
            </a:r>
          </a:p>
          <a:p>
            <a:pPr marL="2057400" lvl="4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OpenSymbol"/>
              <a:buChar char="»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u="none" strike="noStrike">
                <a:solidFill>
                  <a:schemeClr val="dk1"/>
                </a:solidFill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7E4F1A0-5028-485A-A40F-8EB018B642A7}" type="slidenum">
              <a:rPr lang="ru-RU" sz="1400" b="0" u="none" strike="noStrike">
                <a:solidFill>
                  <a:schemeClr val="dk1"/>
                </a:solidFill>
                <a:uFillTx/>
                <a:latin typeface="Arial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numCol="1" spcCol="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4400" b="0" u="none" strike="noStrike">
                <a:solidFill>
                  <a:schemeClr val="dk2"/>
                </a:solidFill>
                <a:uFillTx/>
                <a:latin typeface="Arial"/>
              </a:rPr>
              <a:t>Образец заголовка</a:t>
            </a: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Arial"/>
              </a:rPr>
              <a:t>Образец текста</a:t>
            </a: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ru-RU" sz="2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</a:t>
            </a:r>
          </a:p>
          <a:p>
            <a:pPr marL="1143000" lvl="2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</a:t>
            </a:r>
          </a:p>
          <a:p>
            <a:pPr marL="1600200" lvl="3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Четвертый уровень</a:t>
            </a:r>
          </a:p>
          <a:p>
            <a:pPr marL="2057400" lvl="4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OpenSymbol"/>
              <a:buChar char="»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</a:t>
            </a: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u="none" strike="noStrike">
                <a:solidFill>
                  <a:schemeClr val="dk1"/>
                </a:solidFill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5A29154-F2A2-4B43-AE5D-AF5BAEC01914}" type="slidenum">
              <a:rPr lang="ru-RU" sz="1400" b="0" u="none" strike="noStrike">
                <a:solidFill>
                  <a:schemeClr val="dk1"/>
                </a:solidFill>
                <a:uFillTx/>
                <a:latin typeface="Arial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ru-RU" sz="4000" b="1" u="none" strike="noStrike" cap="all">
                <a:solidFill>
                  <a:schemeClr val="dk2"/>
                </a:solidFill>
                <a:uFillTx/>
                <a:latin typeface="Arial"/>
              </a:rPr>
              <a:t>Образец заголовка</a:t>
            </a:r>
            <a:endParaRPr lang="ru-RU" sz="40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b">
            <a:noAutofit/>
          </a:bodyPr>
          <a:lstStyle/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Образец текста</a:t>
            </a:r>
          </a:p>
        </p:txBody>
      </p:sp>
      <p:sp>
        <p:nvSpPr>
          <p:cNvPr id="34" name="PlaceHolder 3"/>
          <p:cNvSpPr>
            <a:spLocks noGrp="1"/>
          </p:cNvSpPr>
          <p:nvPr>
            <p:ph type="dt" idx="13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35" name="PlaceHolder 4"/>
          <p:cNvSpPr>
            <a:spLocks noGrp="1"/>
          </p:cNvSpPr>
          <p:nvPr>
            <p:ph type="ftr" idx="14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36" name="PlaceHolder 5"/>
          <p:cNvSpPr>
            <a:spLocks noGrp="1"/>
          </p:cNvSpPr>
          <p:nvPr>
            <p:ph type="sldNum" idx="15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u="none" strike="noStrike">
                <a:solidFill>
                  <a:schemeClr val="dk1"/>
                </a:solidFill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83E09A3-09B0-41FF-A738-8082FAE477FD}" type="slidenum">
              <a:rPr lang="ru-RU" sz="1400" b="0" u="none" strike="noStrike">
                <a:solidFill>
                  <a:schemeClr val="dk1"/>
                </a:solidFill>
                <a:uFillTx/>
                <a:latin typeface="Arial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4400" b="0" u="none" strike="noStrike">
                <a:solidFill>
                  <a:schemeClr val="dk2"/>
                </a:solidFill>
                <a:uFillTx/>
                <a:latin typeface="Arial"/>
              </a:rPr>
              <a:t>Образец заголовка</a:t>
            </a: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2800" b="0" u="none" strike="noStrike">
                <a:solidFill>
                  <a:schemeClr val="dk1"/>
                </a:solidFill>
                <a:uFillTx/>
                <a:latin typeface="Arial"/>
              </a:rPr>
              <a:t>Образец текста</a:t>
            </a:r>
          </a:p>
          <a:p>
            <a:pPr marL="743040" lvl="1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</a:t>
            </a:r>
          </a:p>
          <a:p>
            <a:pPr marL="1143000" lvl="2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</a:t>
            </a:r>
          </a:p>
          <a:p>
            <a:pPr marL="1600200" lvl="3" indent="-2286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Четвертый уровень</a:t>
            </a:r>
          </a:p>
          <a:p>
            <a:pPr marL="2057400" lvl="4" indent="-2286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OpenSymbol"/>
              <a:buChar char="»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2800" b="0" u="none" strike="noStrike">
                <a:solidFill>
                  <a:schemeClr val="dk1"/>
                </a:solidFill>
                <a:uFillTx/>
                <a:latin typeface="Arial"/>
              </a:rPr>
              <a:t>Образец текста</a:t>
            </a:r>
          </a:p>
          <a:p>
            <a:pPr marL="743040" lvl="1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</a:t>
            </a:r>
          </a:p>
          <a:p>
            <a:pPr marL="1143000" lvl="2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</a:t>
            </a:r>
          </a:p>
          <a:p>
            <a:pPr marL="1600200" lvl="3" indent="-2286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Четвертый уровень</a:t>
            </a:r>
          </a:p>
          <a:p>
            <a:pPr marL="2057400" lvl="4" indent="-2286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OpenSymbol"/>
              <a:buChar char="»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dt" idx="16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41" name="PlaceHolder 5"/>
          <p:cNvSpPr>
            <a:spLocks noGrp="1"/>
          </p:cNvSpPr>
          <p:nvPr>
            <p:ph type="ftr" idx="17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42" name="PlaceHolder 6"/>
          <p:cNvSpPr>
            <a:spLocks noGrp="1"/>
          </p:cNvSpPr>
          <p:nvPr>
            <p:ph type="sldNum" idx="18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u="none" strike="noStrike">
                <a:solidFill>
                  <a:schemeClr val="dk1"/>
                </a:solidFill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31AC0DD-4259-4B94-8082-637284679FD4}" type="slidenum">
              <a:rPr lang="ru-RU" sz="1400" b="0" u="none" strike="noStrike">
                <a:solidFill>
                  <a:schemeClr val="dk1"/>
                </a:solidFill>
                <a:uFillTx/>
                <a:latin typeface="Arial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4400" b="0" u="none" strike="noStrike">
                <a:solidFill>
                  <a:schemeClr val="dk2"/>
                </a:solidFill>
                <a:uFillTx/>
                <a:latin typeface="Arial"/>
              </a:rPr>
              <a:t>Образец заголовка</a:t>
            </a: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b">
            <a:noAutofit/>
          </a:bodyPr>
          <a:lstStyle/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ru-RU" sz="2400" b="1" u="none" strike="noStrike">
                <a:solidFill>
                  <a:schemeClr val="dk1"/>
                </a:solidFill>
                <a:uFillTx/>
                <a:latin typeface="Arial"/>
              </a:rPr>
              <a:t>Образец текста</a:t>
            </a:r>
            <a:endParaRPr lang="ru-RU" sz="2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Arial"/>
              </a:rPr>
              <a:t>Образец текста</a:t>
            </a:r>
          </a:p>
          <a:p>
            <a:pPr marL="743040" lvl="1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</a:t>
            </a:r>
          </a:p>
          <a:p>
            <a:pPr marL="1143000" lvl="2" indent="-2286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</a:t>
            </a:r>
          </a:p>
          <a:p>
            <a:pPr marL="1600200" lvl="3" indent="-2286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ru-RU" sz="1600" b="0" u="none" strike="noStrike">
                <a:solidFill>
                  <a:schemeClr val="dk1"/>
                </a:solidFill>
                <a:uFillTx/>
                <a:latin typeface="Arial"/>
              </a:rPr>
              <a:t>Четвертый уровень</a:t>
            </a:r>
          </a:p>
          <a:p>
            <a:pPr marL="2057400" lvl="4" indent="-2286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OpenSymbol"/>
              <a:buChar char="»"/>
            </a:pPr>
            <a:r>
              <a:rPr lang="ru-RU" sz="16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</a:t>
            </a:r>
          </a:p>
        </p:txBody>
      </p:sp>
      <p:sp>
        <p:nvSpPr>
          <p:cNvPr id="49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b">
            <a:noAutofit/>
          </a:bodyPr>
          <a:lstStyle/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ru-RU" sz="2400" b="1" u="none" strike="noStrike">
                <a:solidFill>
                  <a:schemeClr val="dk1"/>
                </a:solidFill>
                <a:uFillTx/>
                <a:latin typeface="Arial"/>
              </a:rPr>
              <a:t>Образец текста</a:t>
            </a:r>
            <a:endParaRPr lang="ru-RU" sz="2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Arial"/>
              </a:rPr>
              <a:t>Образец текста</a:t>
            </a:r>
          </a:p>
          <a:p>
            <a:pPr marL="743040" lvl="1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</a:t>
            </a:r>
          </a:p>
          <a:p>
            <a:pPr marL="1143000" lvl="2" indent="-2286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</a:t>
            </a:r>
          </a:p>
          <a:p>
            <a:pPr marL="1600200" lvl="3" indent="-2286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ru-RU" sz="1600" b="0" u="none" strike="noStrike">
                <a:solidFill>
                  <a:schemeClr val="dk1"/>
                </a:solidFill>
                <a:uFillTx/>
                <a:latin typeface="Arial"/>
              </a:rPr>
              <a:t>Четвертый уровень</a:t>
            </a:r>
          </a:p>
          <a:p>
            <a:pPr marL="2057400" lvl="4" indent="-2286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OpenSymbol"/>
              <a:buChar char="»"/>
            </a:pPr>
            <a:r>
              <a:rPr lang="ru-RU" sz="16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</a:t>
            </a:r>
          </a:p>
        </p:txBody>
      </p:sp>
      <p:sp>
        <p:nvSpPr>
          <p:cNvPr id="51" name="PlaceHolder 6"/>
          <p:cNvSpPr>
            <a:spLocks noGrp="1"/>
          </p:cNvSpPr>
          <p:nvPr>
            <p:ph type="dt" idx="19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52" name="PlaceHolder 7"/>
          <p:cNvSpPr>
            <a:spLocks noGrp="1"/>
          </p:cNvSpPr>
          <p:nvPr>
            <p:ph type="ftr" idx="20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53" name="PlaceHolder 8"/>
          <p:cNvSpPr>
            <a:spLocks noGrp="1"/>
          </p:cNvSpPr>
          <p:nvPr>
            <p:ph type="sldNum" idx="21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u="none" strike="noStrike">
                <a:solidFill>
                  <a:schemeClr val="dk1"/>
                </a:solidFill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F2CEB50-9DFB-446A-AEA5-A28A6F7F2986}" type="slidenum">
              <a:rPr lang="ru-RU" sz="1400" b="0" u="none" strike="noStrike">
                <a:solidFill>
                  <a:schemeClr val="dk1"/>
                </a:solidFill>
                <a:uFillTx/>
                <a:latin typeface="Arial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4400" b="0" u="none" strike="noStrike">
                <a:solidFill>
                  <a:schemeClr val="dk2"/>
                </a:solidFill>
                <a:uFillTx/>
                <a:latin typeface="Arial"/>
              </a:rPr>
              <a:t>Образец заголовка</a:t>
            </a:r>
            <a:endParaRPr lang="ru-RU" sz="44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dt" idx="22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56" name="PlaceHolder 3"/>
          <p:cNvSpPr>
            <a:spLocks noGrp="1"/>
          </p:cNvSpPr>
          <p:nvPr>
            <p:ph type="ftr" idx="23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57" name="PlaceHolder 4"/>
          <p:cNvSpPr>
            <a:spLocks noGrp="1"/>
          </p:cNvSpPr>
          <p:nvPr>
            <p:ph type="sldNum" idx="24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u="none" strike="noStrike">
                <a:solidFill>
                  <a:schemeClr val="dk1"/>
                </a:solidFill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9D27AA4-C405-407D-ADB6-1F4D8C390A32}" type="slidenum">
              <a:rPr lang="ru-RU" sz="1400" b="0" u="none" strike="noStrike">
                <a:solidFill>
                  <a:schemeClr val="dk1"/>
                </a:solidFill>
                <a:uFillTx/>
                <a:latin typeface="Arial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dt" idx="25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60" name="PlaceHolder 2"/>
          <p:cNvSpPr>
            <a:spLocks noGrp="1"/>
          </p:cNvSpPr>
          <p:nvPr>
            <p:ph type="ftr" idx="26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61" name="PlaceHolder 3"/>
          <p:cNvSpPr>
            <a:spLocks noGrp="1"/>
          </p:cNvSpPr>
          <p:nvPr>
            <p:ph type="sldNum" idx="27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u="none" strike="noStrike">
                <a:solidFill>
                  <a:schemeClr val="dk1"/>
                </a:solidFill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4ECCD75E-9CA5-472D-81BD-C818BFAFD533}" type="slidenum">
              <a:rPr lang="ru-RU" sz="1400" b="0" u="none" strike="noStrike">
                <a:solidFill>
                  <a:schemeClr val="dk1"/>
                </a:solidFill>
                <a:uFillTx/>
                <a:latin typeface="Arial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b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ru-RU" sz="2000" b="1" u="none" strike="noStrike">
                <a:solidFill>
                  <a:schemeClr val="dk2"/>
                </a:solidFill>
                <a:uFillTx/>
                <a:latin typeface="Arial"/>
              </a:rPr>
              <a:t>Образец заголовка</a:t>
            </a:r>
            <a:endParaRPr lang="ru-RU" sz="20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Arial"/>
              </a:rPr>
              <a:t>Образец текста</a:t>
            </a: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ru-RU" sz="2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</a:t>
            </a:r>
          </a:p>
          <a:p>
            <a:pPr marL="1143000" lvl="2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</a:t>
            </a:r>
          </a:p>
          <a:p>
            <a:pPr marL="1600200" lvl="3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Четвертый уровень</a:t>
            </a:r>
          </a:p>
          <a:p>
            <a:pPr marL="2057400" lvl="4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OpenSymbol"/>
              <a:buChar char="»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</a:t>
            </a: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indent="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chemeClr val="dk1"/>
                </a:solidFill>
                <a:uFillTx/>
                <a:latin typeface="Arial"/>
              </a:rPr>
              <a:t>Образец текста</a:t>
            </a:r>
          </a:p>
        </p:txBody>
      </p:sp>
      <p:sp>
        <p:nvSpPr>
          <p:cNvPr id="65" name="PlaceHolder 4"/>
          <p:cNvSpPr>
            <a:spLocks noGrp="1"/>
          </p:cNvSpPr>
          <p:nvPr>
            <p:ph type="dt" idx="28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66" name="PlaceHolder 5"/>
          <p:cNvSpPr>
            <a:spLocks noGrp="1"/>
          </p:cNvSpPr>
          <p:nvPr>
            <p:ph type="ftr" idx="29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67" name="PlaceHolder 6"/>
          <p:cNvSpPr>
            <a:spLocks noGrp="1"/>
          </p:cNvSpPr>
          <p:nvPr>
            <p:ph type="sldNum" idx="30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u="none" strike="noStrike">
                <a:solidFill>
                  <a:schemeClr val="dk1"/>
                </a:solidFill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1FE7AAD-E7AE-44E2-9448-6D1C988D6BF5}" type="slidenum">
              <a:rPr lang="ru-RU" sz="1400" b="0" u="none" strike="noStrike">
                <a:solidFill>
                  <a:schemeClr val="dk1"/>
                </a:solidFill>
                <a:uFillTx/>
                <a:latin typeface="Arial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39640" y="189000"/>
            <a:ext cx="7772040" cy="647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2000" b="1" u="none" strike="noStrike">
                <a:solidFill>
                  <a:schemeClr val="dk2"/>
                </a:solidFill>
                <a:uFillTx/>
                <a:latin typeface="Times New Roman"/>
              </a:rPr>
              <a:t>Чикунова Наталья Сергеевна, 3 год обучения </a:t>
            </a:r>
            <a:endParaRPr lang="ru-RU" sz="20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subTitle"/>
          </p:nvPr>
        </p:nvSpPr>
        <p:spPr>
          <a:xfrm>
            <a:off x="899640" y="1124640"/>
            <a:ext cx="7200360" cy="359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indent="0" algn="just">
              <a:lnSpc>
                <a:spcPct val="9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ru-RU" sz="2000" b="1" i="1" u="none" strike="noStrike">
                <a:solidFill>
                  <a:schemeClr val="dk1"/>
                </a:solidFill>
                <a:uFillTx/>
                <a:latin typeface="Times New Roman"/>
              </a:rPr>
              <a:t>Специальность</a:t>
            </a:r>
            <a:r>
              <a:rPr lang="ru-RU" sz="2000" b="1" u="none" strike="noStrike">
                <a:solidFill>
                  <a:schemeClr val="dk1"/>
                </a:solidFill>
                <a:uFillTx/>
                <a:latin typeface="Times New Roman"/>
              </a:rPr>
              <a:t>: 1.3.8. Физика конденсированного состояния</a:t>
            </a:r>
            <a:endParaRPr lang="en-US" sz="2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2" name="Rectangle 4"/>
          <p:cNvSpPr/>
          <p:nvPr/>
        </p:nvSpPr>
        <p:spPr>
          <a:xfrm>
            <a:off x="539640" y="692640"/>
            <a:ext cx="8424720" cy="35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400"/>
              </a:spcBef>
            </a:pPr>
            <a:r>
              <a:rPr lang="ru-RU" sz="2000" b="1" i="1" u="none" strike="noStrike">
                <a:solidFill>
                  <a:schemeClr val="dk1"/>
                </a:solidFill>
                <a:uFillTx/>
                <a:latin typeface="Times New Roman"/>
              </a:rPr>
              <a:t>Научный руководитель</a:t>
            </a:r>
            <a:r>
              <a:rPr lang="ru-RU" sz="2000" b="1" u="none" strike="noStrike">
                <a:solidFill>
                  <a:schemeClr val="dk1"/>
                </a:solidFill>
                <a:uFillTx/>
                <a:latin typeface="Times New Roman"/>
              </a:rPr>
              <a:t>:</a:t>
            </a:r>
            <a:r>
              <a:rPr lang="ru-RU" sz="2000" b="0" u="none" strike="noStrike">
                <a:solidFill>
                  <a:schemeClr val="dk1"/>
                </a:solidFill>
                <a:uFillTx/>
                <a:latin typeface="Times New Roman"/>
              </a:rPr>
              <a:t> </a:t>
            </a:r>
            <a:r>
              <a:rPr lang="ru-RU" sz="2000" b="1" u="none" strike="noStrike">
                <a:solidFill>
                  <a:schemeClr val="dk1"/>
                </a:solidFill>
                <a:uFillTx/>
                <a:latin typeface="Times New Roman"/>
              </a:rPr>
              <a:t>к.ф.-м.н. Столбовский Алексей Владимирович</a:t>
            </a:r>
            <a:endParaRPr lang="en-US" sz="2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3" name="Rectangle 7"/>
          <p:cNvSpPr/>
          <p:nvPr/>
        </p:nvSpPr>
        <p:spPr>
          <a:xfrm>
            <a:off x="155275" y="1815052"/>
            <a:ext cx="8926086" cy="4940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457200" algn="just">
              <a:lnSpc>
                <a:spcPct val="100000"/>
              </a:lnSpc>
              <a:spcBef>
                <a:spcPts val="1199"/>
              </a:spcBef>
            </a:pPr>
            <a:r>
              <a:rPr lang="ru-RU" sz="2000" b="1" i="1" u="none" strike="noStrike" dirty="0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Сданные на настоящий момент кандидатские экзамены </a:t>
            </a:r>
            <a:r>
              <a:rPr lang="ru-RU" sz="2000" b="0" u="none" strike="noStrike" dirty="0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(с оценкой):</a:t>
            </a:r>
            <a:endParaRPr lang="en-US" sz="20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804960" algn="just">
              <a:lnSpc>
                <a:spcPct val="100000"/>
              </a:lnSpc>
              <a:spcBef>
                <a:spcPts val="1199"/>
              </a:spcBef>
            </a:pPr>
            <a:r>
              <a:rPr lang="ru-RU" sz="2000" b="0" u="none" strike="noStrike" dirty="0">
                <a:solidFill>
                  <a:schemeClr val="dk1"/>
                </a:solidFill>
                <a:uFillTx/>
                <a:latin typeface="Times New Roman"/>
                <a:ea typeface="Calibri"/>
              </a:rPr>
              <a:t>Английский язык – отлично</a:t>
            </a:r>
            <a:endParaRPr lang="en-US" sz="20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804960" algn="just">
              <a:lnSpc>
                <a:spcPct val="100000"/>
              </a:lnSpc>
              <a:spcBef>
                <a:spcPts val="1199"/>
              </a:spcBef>
            </a:pPr>
            <a:r>
              <a:rPr lang="ru-RU" sz="2000" b="0" u="none" strike="noStrike" dirty="0">
                <a:solidFill>
                  <a:schemeClr val="dk1"/>
                </a:solidFill>
                <a:uFillTx/>
                <a:latin typeface="Times New Roman"/>
                <a:ea typeface="Calibri"/>
              </a:rPr>
              <a:t>Философия </a:t>
            </a:r>
            <a:r>
              <a:rPr lang="ru-RU" sz="2000" b="0" u="none" strike="noStrike" dirty="0" smtClean="0">
                <a:solidFill>
                  <a:schemeClr val="dk1"/>
                </a:solidFill>
                <a:uFillTx/>
                <a:latin typeface="Times New Roman"/>
                <a:ea typeface="Calibri"/>
              </a:rPr>
              <a:t>– 2025 г.</a:t>
            </a:r>
            <a:endParaRPr lang="en-US" sz="20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804960">
              <a:lnSpc>
                <a:spcPct val="100000"/>
              </a:lnSpc>
              <a:spcBef>
                <a:spcPts val="400"/>
              </a:spcBef>
              <a:tabLst>
                <a:tab pos="1079640" algn="l"/>
                <a:tab pos="1168560" algn="l"/>
              </a:tabLst>
            </a:pPr>
            <a:endParaRPr lang="en-US" sz="2000" b="0" u="none" strike="noStrike" dirty="0" smtClean="0">
              <a:solidFill>
                <a:srgbClr val="000000"/>
              </a:solidFill>
              <a:uFillTx/>
              <a:latin typeface="Arial"/>
            </a:endParaRPr>
          </a:p>
          <a:p>
            <a:pPr lvl="0"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Тема исследования - Анализ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зёренной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структуры и оценка 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энергии 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межкристаллитных 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границ в материалах, 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наноструктурированных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методами 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интенсивной пластической деформации</a:t>
            </a:r>
            <a:endParaRPr lang="en-US" sz="2000" dirty="0">
              <a:solidFill>
                <a:srgbClr val="000000"/>
              </a:solidFill>
            </a:endParaRPr>
          </a:p>
          <a:p>
            <a:pPr marL="804960" algn="just">
              <a:lnSpc>
                <a:spcPct val="100000"/>
              </a:lnSpc>
              <a:spcBef>
                <a:spcPts val="400"/>
              </a:spcBef>
              <a:tabLst>
                <a:tab pos="1079640" algn="l"/>
                <a:tab pos="1168560" algn="l"/>
              </a:tabLst>
            </a:pPr>
            <a:endParaRPr lang="en-US" sz="20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sldNum" idx="37"/>
          </p:nvPr>
        </p:nvSpPr>
        <p:spPr>
          <a:xfrm>
            <a:off x="8686800" y="6535080"/>
            <a:ext cx="394560" cy="30996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u="none" strike="noStrike">
                <a:solidFill>
                  <a:schemeClr val="dk1"/>
                </a:solidFill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64CC990-D79D-4639-B8EF-9CA6AC0DD83A}" type="slidenum">
              <a:rPr lang="ru-RU" sz="1400" b="0" u="none" strike="noStrike">
                <a:solidFill>
                  <a:schemeClr val="dk1"/>
                </a:solidFill>
                <a:uFillTx/>
                <a:latin typeface="Arial"/>
              </a:rPr>
              <a:t>1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Rectangle 7"/>
          <p:cNvSpPr/>
          <p:nvPr/>
        </p:nvSpPr>
        <p:spPr>
          <a:xfrm>
            <a:off x="321546" y="836640"/>
            <a:ext cx="8364893" cy="532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1" i="1" u="none" strike="noStrike" dirty="0">
                <a:solidFill>
                  <a:schemeClr val="dk1"/>
                </a:solidFill>
                <a:uFillTx/>
                <a:latin typeface="Arial"/>
              </a:rPr>
              <a:t>Публикации по результатам исследования</a:t>
            </a:r>
            <a:r>
              <a:rPr lang="ru-RU" sz="1800" b="1" u="none" strike="noStrike" dirty="0">
                <a:solidFill>
                  <a:schemeClr val="dk1"/>
                </a:solidFill>
                <a:uFillTx/>
                <a:latin typeface="Arial"/>
              </a:rPr>
              <a:t>:</a:t>
            </a:r>
            <a:r>
              <a:rPr lang="ru-RU" sz="1800" b="0" u="none" strike="noStrike" dirty="0">
                <a:solidFill>
                  <a:schemeClr val="dk1"/>
                </a:solidFill>
                <a:uFillTx/>
                <a:latin typeface="Arial"/>
              </a:rPr>
              <a:t> </a:t>
            </a:r>
            <a:endParaRPr lang="en-US" sz="1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spcAft>
                <a:spcPts val="601"/>
              </a:spcAft>
            </a:pPr>
            <a:endParaRPr lang="en-US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spcAft>
                <a:spcPts val="601"/>
              </a:spcAft>
            </a:pPr>
            <a:r>
              <a:rPr lang="ru-RU" sz="1800" b="1" u="sng" strike="noStrike" dirty="0">
                <a:solidFill>
                  <a:schemeClr val="dk1"/>
                </a:solidFill>
                <a:uFillTx/>
                <a:latin typeface="Times New Roman"/>
              </a:rPr>
              <a:t>Статьи</a:t>
            </a:r>
            <a:endParaRPr lang="en-US" sz="1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spcAft>
                <a:spcPts val="601"/>
              </a:spcAft>
            </a:pPr>
            <a:endParaRPr lang="en-US" sz="1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216000" indent="266760" algn="just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ru-RU" sz="1600" b="0" i="1" u="none" strike="noStrike" dirty="0">
                <a:solidFill>
                  <a:schemeClr val="dk1"/>
                </a:solidFill>
                <a:uFillTx/>
                <a:latin typeface="Times New Roman"/>
              </a:rPr>
              <a:t>А.В. </a:t>
            </a:r>
            <a:r>
              <a:rPr lang="ru-RU" sz="1600" b="0" i="1" u="none" strike="noStrike" dirty="0" err="1">
                <a:solidFill>
                  <a:schemeClr val="dk1"/>
                </a:solidFill>
                <a:uFillTx/>
                <a:latin typeface="Times New Roman"/>
              </a:rPr>
              <a:t>Столбовский</a:t>
            </a:r>
            <a:r>
              <a:rPr lang="ru-RU" sz="1600" b="0" i="1" u="none" strike="noStrike" dirty="0">
                <a:solidFill>
                  <a:schemeClr val="dk1"/>
                </a:solidFill>
                <a:uFillTx/>
                <a:latin typeface="Times New Roman"/>
              </a:rPr>
              <a:t>, Н.С. </a:t>
            </a:r>
            <a:r>
              <a:rPr lang="ru-RU" sz="1600" b="0" i="1" u="none" strike="noStrike" dirty="0" err="1">
                <a:solidFill>
                  <a:schemeClr val="dk1"/>
                </a:solidFill>
                <a:uFillTx/>
                <a:latin typeface="Times New Roman"/>
              </a:rPr>
              <a:t>Чикунова</a:t>
            </a:r>
            <a:r>
              <a:rPr lang="ru-RU" sz="1600" b="0" i="1" u="none" strike="noStrike" dirty="0">
                <a:solidFill>
                  <a:schemeClr val="dk1"/>
                </a:solidFill>
                <a:uFillTx/>
                <a:latin typeface="Times New Roman"/>
              </a:rPr>
              <a:t>,  И.В. Блинов. </a:t>
            </a:r>
            <a:r>
              <a:rPr lang="ru-RU" sz="1600" b="0" u="none" strike="noStrike" dirty="0">
                <a:solidFill>
                  <a:schemeClr val="dk1"/>
                </a:solidFill>
                <a:uFillTx/>
                <a:latin typeface="Times New Roman"/>
              </a:rPr>
              <a:t>Исследование структуры </a:t>
            </a:r>
            <a:r>
              <a:rPr lang="ru-RU" sz="1600" b="0" u="none" strike="noStrike" dirty="0" err="1">
                <a:solidFill>
                  <a:schemeClr val="dk1"/>
                </a:solidFill>
                <a:uFillTx/>
                <a:latin typeface="Times New Roman"/>
              </a:rPr>
              <a:t>ультрамелкозернистой</a:t>
            </a:r>
            <a:r>
              <a:rPr lang="ru-RU" sz="1600" b="0" u="none" strike="noStrike" dirty="0">
                <a:solidFill>
                  <a:schemeClr val="dk1"/>
                </a:solidFill>
                <a:uFillTx/>
                <a:latin typeface="Times New Roman"/>
              </a:rPr>
              <a:t> меди, сформированной в результате протекания динамической рекристаллизации, методом анализа рельефа поверхности травления. // Известия РАН. Серия физическая. 2025. (РИНЦ, ВАК,</a:t>
            </a:r>
            <a:r>
              <a:rPr lang="en-US" sz="1600" b="0" u="none" strike="noStrike" dirty="0">
                <a:solidFill>
                  <a:schemeClr val="dk1"/>
                </a:solidFill>
                <a:uFillTx/>
                <a:latin typeface="Times New Roman"/>
              </a:rPr>
              <a:t> Scopus</a:t>
            </a:r>
            <a:r>
              <a:rPr lang="ru-RU" sz="1600" b="0" u="none" strike="noStrike" dirty="0">
                <a:solidFill>
                  <a:schemeClr val="dk1"/>
                </a:solidFill>
                <a:uFillTx/>
                <a:latin typeface="Times New Roman"/>
              </a:rPr>
              <a:t> (перевод), УБС 3) (Отправлена в печать)</a:t>
            </a:r>
            <a:endParaRPr lang="en-US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216000" indent="266760" algn="just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ru-RU" sz="1600" b="0" i="1" u="none" strike="noStrike" dirty="0">
                <a:solidFill>
                  <a:schemeClr val="dk1"/>
                </a:solidFill>
                <a:uFillTx/>
                <a:latin typeface="Times New Roman"/>
              </a:rPr>
              <a:t>Н.С. </a:t>
            </a:r>
            <a:r>
              <a:rPr lang="ru-RU" sz="1600" b="0" i="1" u="none" strike="noStrike" dirty="0" err="1">
                <a:solidFill>
                  <a:schemeClr val="dk1"/>
                </a:solidFill>
                <a:uFillTx/>
                <a:latin typeface="Times New Roman"/>
              </a:rPr>
              <a:t>Чикунова</a:t>
            </a:r>
            <a:r>
              <a:rPr lang="ru-RU" sz="1600" b="0" i="1" u="none" strike="noStrike" dirty="0">
                <a:solidFill>
                  <a:schemeClr val="dk1"/>
                </a:solidFill>
                <a:uFillTx/>
                <a:latin typeface="Times New Roman"/>
              </a:rPr>
              <a:t>, А.В. </a:t>
            </a:r>
            <a:r>
              <a:rPr lang="ru-RU" sz="1600" b="0" i="1" u="none" strike="noStrike" dirty="0" err="1">
                <a:solidFill>
                  <a:schemeClr val="dk1"/>
                </a:solidFill>
                <a:uFillTx/>
                <a:latin typeface="Times New Roman"/>
              </a:rPr>
              <a:t>Столбовский</a:t>
            </a:r>
            <a:r>
              <a:rPr lang="ru-RU" sz="1600" b="0" i="1" u="none" strike="noStrike" dirty="0">
                <a:solidFill>
                  <a:schemeClr val="dk1"/>
                </a:solidFill>
                <a:uFillTx/>
                <a:latin typeface="Times New Roman"/>
              </a:rPr>
              <a:t>, И.В. Блинов. </a:t>
            </a:r>
            <a:r>
              <a:rPr lang="ru-RU" sz="1600" b="0" u="none" strike="noStrike" dirty="0">
                <a:solidFill>
                  <a:schemeClr val="dk1"/>
                </a:solidFill>
                <a:uFillTx/>
                <a:latin typeface="Times New Roman"/>
              </a:rPr>
              <a:t>Метод установления взаимосвязи </a:t>
            </a:r>
            <a:r>
              <a:rPr lang="ru-RU" sz="1600" b="0" u="none" strike="noStrike" dirty="0" err="1">
                <a:solidFill>
                  <a:schemeClr val="dk1"/>
                </a:solidFill>
                <a:uFillTx/>
                <a:latin typeface="Times New Roman"/>
              </a:rPr>
              <a:t>зеренной</a:t>
            </a:r>
            <a:r>
              <a:rPr lang="ru-RU" sz="1600" b="0" u="none" strike="noStrike" dirty="0">
                <a:solidFill>
                  <a:schemeClr val="dk1"/>
                </a:solidFill>
                <a:uFillTx/>
                <a:latin typeface="Times New Roman"/>
              </a:rPr>
              <a:t> структуры и относительных энергий границ зерен. // Известия РАН. Серия физическая. 2024. Т. 88. №. 9. (РИНЦ, ВАК,</a:t>
            </a:r>
            <a:r>
              <a:rPr lang="en-US" sz="1600" b="0" u="none" strike="noStrike" dirty="0">
                <a:solidFill>
                  <a:schemeClr val="dk1"/>
                </a:solidFill>
                <a:uFillTx/>
                <a:latin typeface="Times New Roman"/>
              </a:rPr>
              <a:t> Scopus</a:t>
            </a:r>
            <a:r>
              <a:rPr lang="ru-RU" sz="1600" b="0" u="none" strike="noStrike" dirty="0">
                <a:solidFill>
                  <a:schemeClr val="dk1"/>
                </a:solidFill>
                <a:uFillTx/>
                <a:latin typeface="Times New Roman"/>
              </a:rPr>
              <a:t> (перевод), УБС 3)</a:t>
            </a:r>
            <a:endParaRPr lang="en-US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216000" indent="266760" algn="just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ru-RU" sz="1600" b="0" i="1" u="none" strike="noStrike" dirty="0">
                <a:solidFill>
                  <a:schemeClr val="dk1"/>
                </a:solidFill>
                <a:uFillTx/>
                <a:latin typeface="Times New Roman"/>
              </a:rPr>
              <a:t>Н.С. </a:t>
            </a:r>
            <a:r>
              <a:rPr lang="ru-RU" sz="1600" b="0" i="1" u="none" strike="noStrike" dirty="0" err="1">
                <a:solidFill>
                  <a:schemeClr val="dk1"/>
                </a:solidFill>
                <a:uFillTx/>
                <a:latin typeface="Times New Roman"/>
              </a:rPr>
              <a:t>Чикунова</a:t>
            </a:r>
            <a:r>
              <a:rPr lang="ru-RU" sz="1600" b="0" i="1" u="none" strike="noStrike" dirty="0">
                <a:solidFill>
                  <a:schemeClr val="dk1"/>
                </a:solidFill>
                <a:uFillTx/>
                <a:latin typeface="Times New Roman"/>
              </a:rPr>
              <a:t>, А.В. </a:t>
            </a:r>
            <a:r>
              <a:rPr lang="ru-RU" sz="1600" b="0" i="1" u="none" strike="noStrike" dirty="0" err="1">
                <a:solidFill>
                  <a:schemeClr val="dk1"/>
                </a:solidFill>
                <a:uFillTx/>
                <a:latin typeface="Times New Roman"/>
              </a:rPr>
              <a:t>Столбовский</a:t>
            </a:r>
            <a:r>
              <a:rPr lang="ru-RU" sz="1600" b="0" i="1" u="none" strike="noStrike" dirty="0">
                <a:solidFill>
                  <a:schemeClr val="dk1"/>
                </a:solidFill>
                <a:uFillTx/>
                <a:latin typeface="Times New Roman"/>
              </a:rPr>
              <a:t>, С.А. </a:t>
            </a:r>
            <a:r>
              <a:rPr lang="ru-RU" sz="1600" b="0" i="1" u="none" strike="noStrike" dirty="0" err="1">
                <a:solidFill>
                  <a:schemeClr val="dk1"/>
                </a:solidFill>
                <a:uFillTx/>
                <a:latin typeface="Times New Roman"/>
              </a:rPr>
              <a:t>Мурзинова</a:t>
            </a:r>
            <a:r>
              <a:rPr lang="ru-RU" sz="1600" b="0" i="1" u="none" strike="noStrike" dirty="0">
                <a:solidFill>
                  <a:schemeClr val="dk1"/>
                </a:solidFill>
                <a:uFillTx/>
                <a:latin typeface="Times New Roman"/>
              </a:rPr>
              <a:t>, Р.М. </a:t>
            </a:r>
            <a:r>
              <a:rPr lang="ru-RU" sz="1600" b="0" i="1" u="none" strike="noStrike" dirty="0" err="1">
                <a:solidFill>
                  <a:schemeClr val="dk1"/>
                </a:solidFill>
                <a:uFillTx/>
                <a:latin typeface="Times New Roman"/>
              </a:rPr>
              <a:t>Фалахутдинов</a:t>
            </a:r>
            <a:r>
              <a:rPr lang="ru-RU" sz="1600" b="0" i="1" u="none" strike="noStrike" dirty="0">
                <a:solidFill>
                  <a:schemeClr val="dk1"/>
                </a:solidFill>
                <a:uFillTx/>
                <a:latin typeface="Times New Roman"/>
              </a:rPr>
              <a:t>, И.В. Блинов</a:t>
            </a:r>
            <a:r>
              <a:rPr lang="ru-RU" sz="1600" b="0" u="none" strike="noStrike" dirty="0">
                <a:solidFill>
                  <a:schemeClr val="dk1"/>
                </a:solidFill>
                <a:uFillTx/>
                <a:latin typeface="Times New Roman"/>
              </a:rPr>
              <a:t>. Исследование поверхности электрохимического травления </a:t>
            </a:r>
            <a:r>
              <a:rPr lang="ru-RU" sz="1600" b="0" u="none" strike="noStrike" dirty="0" err="1">
                <a:solidFill>
                  <a:schemeClr val="dk1"/>
                </a:solidFill>
                <a:uFillTx/>
                <a:latin typeface="Times New Roman"/>
              </a:rPr>
              <a:t>ультрамелкозернистого</a:t>
            </a:r>
            <a:r>
              <a:rPr lang="ru-RU" sz="1600" b="0" u="none" strike="noStrike" dirty="0">
                <a:solidFill>
                  <a:schemeClr val="dk1"/>
                </a:solidFill>
                <a:uFillTx/>
                <a:latin typeface="Times New Roman"/>
              </a:rPr>
              <a:t> никеля с помощью сканирующей туннельной микроскопии. // Известия РАН. Серия физическая. 2023. Т. 87. №. 11. С. 1600 (РИНЦ, ВАК,</a:t>
            </a:r>
            <a:r>
              <a:rPr lang="en-US" sz="1600" b="0" u="none" strike="noStrike" dirty="0">
                <a:solidFill>
                  <a:schemeClr val="dk1"/>
                </a:solidFill>
                <a:uFillTx/>
                <a:latin typeface="Times New Roman"/>
              </a:rPr>
              <a:t> Scopus</a:t>
            </a:r>
            <a:r>
              <a:rPr lang="ru-RU" sz="1600" b="0" u="none" strike="noStrike" dirty="0">
                <a:solidFill>
                  <a:schemeClr val="dk1"/>
                </a:solidFill>
                <a:uFillTx/>
                <a:latin typeface="Times New Roman"/>
              </a:rPr>
              <a:t> (перевод), УБС 3)</a:t>
            </a:r>
            <a:endParaRPr lang="en-US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8" name="PlaceHolder 1"/>
          <p:cNvSpPr>
            <a:spLocks noGrp="1"/>
          </p:cNvSpPr>
          <p:nvPr>
            <p:ph type="title"/>
          </p:nvPr>
        </p:nvSpPr>
        <p:spPr>
          <a:xfrm>
            <a:off x="539640" y="189000"/>
            <a:ext cx="7772040" cy="647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2000" b="1" u="none" strike="noStrike">
                <a:solidFill>
                  <a:schemeClr val="dk2"/>
                </a:solidFill>
                <a:uFillTx/>
                <a:latin typeface="Times New Roman"/>
              </a:rPr>
              <a:t>Чикунова Наталья Сергеевна, 3 год обучения </a:t>
            </a:r>
            <a:endParaRPr lang="ru-RU" sz="20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89" name="PlaceHolder 2"/>
          <p:cNvSpPr>
            <a:spLocks noGrp="1"/>
          </p:cNvSpPr>
          <p:nvPr>
            <p:ph type="sldNum" idx="46"/>
          </p:nvPr>
        </p:nvSpPr>
        <p:spPr>
          <a:xfrm>
            <a:off x="8686800" y="6535080"/>
            <a:ext cx="394560" cy="30996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u="none" strike="noStrike">
                <a:solidFill>
                  <a:schemeClr val="dk1"/>
                </a:solidFill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6561ECC-0769-4103-9ED1-A6C60E3871DF}" type="slidenum">
              <a:rPr lang="ru-RU" sz="1400" b="0" u="none" strike="noStrike">
                <a:solidFill>
                  <a:schemeClr val="dk1"/>
                </a:solidFill>
                <a:uFillTx/>
                <a:latin typeface="Arial"/>
              </a:rPr>
              <a:t>2</a:t>
            </a:fld>
            <a:endParaRPr lang="en-US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179512" y="764704"/>
            <a:ext cx="8856984" cy="5399806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ru-RU" b="1" i="1" dirty="0"/>
              <a:t>Публикации по результатам исследования</a:t>
            </a:r>
            <a:r>
              <a:rPr lang="ru-RU" b="1" dirty="0"/>
              <a:t>:</a:t>
            </a:r>
            <a:r>
              <a:rPr lang="ru-RU" dirty="0"/>
              <a:t> </a:t>
            </a:r>
          </a:p>
          <a:p>
            <a:r>
              <a:rPr lang="ru-RU" altLang="ru-RU" sz="1600" b="1" u="sng" dirty="0">
                <a:latin typeface="Times New Roman" panose="02020603050405020304" pitchFamily="18" charset="0"/>
              </a:rPr>
              <a:t>Тезисы</a:t>
            </a:r>
          </a:p>
          <a:p>
            <a:pPr algn="just">
              <a:spcAft>
                <a:spcPts val="600"/>
              </a:spcAft>
              <a:buFontTx/>
              <a:buAutoNum type="arabicPeriod"/>
            </a:pPr>
            <a:r>
              <a:rPr lang="ru-RU" altLang="ru-RU" sz="1250" i="1" u="sng" dirty="0" err="1">
                <a:latin typeface="Times New Roman" panose="02020603050405020304" pitchFamily="18" charset="0"/>
              </a:rPr>
              <a:t>Н.С.Чикунова</a:t>
            </a:r>
            <a:r>
              <a:rPr lang="ru-RU" altLang="ru-RU" sz="1250" i="1" dirty="0">
                <a:latin typeface="Times New Roman" panose="02020603050405020304" pitchFamily="18" charset="0"/>
              </a:rPr>
              <a:t>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А.В.Столбовский</a:t>
            </a:r>
            <a:r>
              <a:rPr lang="ru-RU" altLang="ru-RU" sz="1250" i="1" dirty="0">
                <a:latin typeface="Times New Roman" panose="02020603050405020304" pitchFamily="18" charset="0"/>
              </a:rPr>
              <a:t>, </a:t>
            </a:r>
            <a:r>
              <a:rPr lang="ru-RU" altLang="ru-RU" sz="1250" i="1" dirty="0" err="1" smtClean="0">
                <a:latin typeface="Times New Roman" panose="02020603050405020304" pitchFamily="18" charset="0"/>
              </a:rPr>
              <a:t>И.В.Блинов</a:t>
            </a:r>
            <a:r>
              <a:rPr lang="ru-RU" altLang="ru-RU" sz="1250" i="1" dirty="0" smtClean="0">
                <a:latin typeface="Times New Roman" panose="02020603050405020304" pitchFamily="18" charset="0"/>
              </a:rPr>
              <a:t>. </a:t>
            </a:r>
            <a:r>
              <a:rPr lang="ru-RU" altLang="ru-RU" sz="1250" dirty="0">
                <a:latin typeface="Times New Roman" panose="02020603050405020304" pitchFamily="18" charset="0"/>
              </a:rPr>
              <a:t>Исследование взаимосвязи структуры меди, подвергнутой интенсивной пластической деформации, с распределением относительных энергий границ зерен. XXIV </a:t>
            </a:r>
            <a:r>
              <a:rPr lang="ru-RU" altLang="ru-RU" sz="1250" dirty="0" err="1">
                <a:latin typeface="Times New Roman" panose="02020603050405020304" pitchFamily="18" charset="0"/>
              </a:rPr>
              <a:t>Всеросс</a:t>
            </a:r>
            <a:r>
              <a:rPr lang="ru-RU" altLang="ru-RU" sz="1250" dirty="0">
                <a:latin typeface="Times New Roman" panose="02020603050405020304" pitchFamily="18" charset="0"/>
              </a:rPr>
              <a:t>. школа-семинар по проблемам физики конденсированного состояния вещества (СПФКС-24), посвященная 100-летию со дня рождения Е.А. </a:t>
            </a:r>
            <a:r>
              <a:rPr lang="ru-RU" altLang="ru-RU" sz="1250" dirty="0" smtClean="0">
                <a:latin typeface="Times New Roman" panose="02020603050405020304" pitchFamily="18" charset="0"/>
              </a:rPr>
              <a:t>Турова, </a:t>
            </a:r>
            <a:r>
              <a:rPr lang="ru-RU" altLang="ru-RU" sz="1250" dirty="0">
                <a:latin typeface="Times New Roman" panose="02020603050405020304" pitchFamily="18" charset="0"/>
              </a:rPr>
              <a:t>Екатеринбург, </a:t>
            </a:r>
            <a:r>
              <a:rPr lang="ru-RU" altLang="ru-RU" sz="1250" dirty="0" smtClean="0">
                <a:latin typeface="Times New Roman" panose="02020603050405020304" pitchFamily="18" charset="0"/>
              </a:rPr>
              <a:t>14-20.03.2025. </a:t>
            </a:r>
            <a:r>
              <a:rPr lang="ru-RU" altLang="ru-RU" sz="1250" dirty="0">
                <a:latin typeface="Times New Roman" panose="02020603050405020304" pitchFamily="18" charset="0"/>
              </a:rPr>
              <a:t>Тезисы докладов: ИФМ </a:t>
            </a:r>
            <a:r>
              <a:rPr lang="ru-RU" altLang="ru-RU" sz="1250" dirty="0" err="1">
                <a:latin typeface="Times New Roman" panose="02020603050405020304" pitchFamily="18" charset="0"/>
              </a:rPr>
              <a:t>УрО</a:t>
            </a:r>
            <a:r>
              <a:rPr lang="ru-RU" altLang="ru-RU" sz="1250" dirty="0">
                <a:latin typeface="Times New Roman" panose="02020603050405020304" pitchFamily="18" charset="0"/>
              </a:rPr>
              <a:t> РАН, </a:t>
            </a:r>
            <a:r>
              <a:rPr lang="ru-RU" altLang="ru-RU" sz="1250" dirty="0" smtClean="0">
                <a:latin typeface="Times New Roman" panose="02020603050405020304" pitchFamily="18" charset="0"/>
              </a:rPr>
              <a:t>2025, 139</a:t>
            </a:r>
            <a:endParaRPr lang="ru-RU" altLang="ru-RU" sz="1250" i="1" u="sng" dirty="0" smtClean="0">
              <a:latin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  <a:buFontTx/>
              <a:buAutoNum type="arabicPeriod"/>
            </a:pPr>
            <a:r>
              <a:rPr lang="ru-RU" altLang="ru-RU" sz="1250" i="1" u="sng" dirty="0" err="1" smtClean="0">
                <a:latin typeface="Times New Roman" panose="02020603050405020304" pitchFamily="18" charset="0"/>
              </a:rPr>
              <a:t>Н.С.Чикунова</a:t>
            </a:r>
            <a:r>
              <a:rPr lang="ru-RU" altLang="ru-RU" sz="1250" i="1" dirty="0">
                <a:latin typeface="Times New Roman" panose="02020603050405020304" pitchFamily="18" charset="0"/>
              </a:rPr>
              <a:t>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А.В.Столбовский</a:t>
            </a:r>
            <a:r>
              <a:rPr lang="ru-RU" altLang="ru-RU" sz="1250" i="1" dirty="0">
                <a:latin typeface="Times New Roman" panose="02020603050405020304" pitchFamily="18" charset="0"/>
              </a:rPr>
              <a:t>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И.В.Блинов</a:t>
            </a:r>
            <a:r>
              <a:rPr lang="ru-RU" altLang="ru-RU" sz="1250" i="1" dirty="0">
                <a:latin typeface="Times New Roman" panose="02020603050405020304" pitchFamily="18" charset="0"/>
              </a:rPr>
              <a:t>. </a:t>
            </a:r>
            <a:r>
              <a:rPr lang="ru-RU" sz="12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Изучение неоднородности структуры </a:t>
            </a:r>
            <a:r>
              <a:rPr lang="ru-RU" sz="12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ультрамелкозернистой</a:t>
            </a:r>
            <a:r>
              <a:rPr lang="ru-RU" sz="12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меди на основе анализа относительных энергий границ зерен </a:t>
            </a:r>
            <a:r>
              <a:rPr lang="ru-RU" altLang="ru-RU" sz="1250" i="1" dirty="0">
                <a:latin typeface="Times New Roman" panose="02020603050405020304" pitchFamily="18" charset="0"/>
              </a:rPr>
              <a:t>// Межд. научно-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технич</a:t>
            </a:r>
            <a:r>
              <a:rPr lang="ru-RU" altLang="ru-RU" sz="1250" i="1" dirty="0">
                <a:latin typeface="Times New Roman" panose="02020603050405020304" pitchFamily="18" charset="0"/>
              </a:rPr>
              <a:t>.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конф</a:t>
            </a:r>
            <a:r>
              <a:rPr lang="ru-RU" altLang="ru-RU" sz="1250" i="1" dirty="0">
                <a:latin typeface="Times New Roman" panose="02020603050405020304" pitchFamily="18" charset="0"/>
              </a:rPr>
              <a:t>. «XXIII Уральская школа-семинар металловедов – молодых ученых», Екатеринбург, 3-7 февраля 2025 г. </a:t>
            </a:r>
            <a:endParaRPr lang="ru-RU" altLang="ru-RU" sz="1250" i="1" u="sng" dirty="0">
              <a:latin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  <a:buFontTx/>
              <a:buAutoNum type="arabicPeriod"/>
            </a:pPr>
            <a:r>
              <a:rPr lang="ru-RU" altLang="ru-RU" sz="1250" i="1" u="sng" dirty="0" err="1">
                <a:latin typeface="Times New Roman" panose="02020603050405020304" pitchFamily="18" charset="0"/>
              </a:rPr>
              <a:t>Н.С.Чикунова</a:t>
            </a:r>
            <a:r>
              <a:rPr lang="ru-RU" altLang="ru-RU" sz="1250" i="1" dirty="0">
                <a:latin typeface="Times New Roman" panose="02020603050405020304" pitchFamily="18" charset="0"/>
              </a:rPr>
              <a:t>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А.В.Столбовский</a:t>
            </a:r>
            <a:r>
              <a:rPr lang="ru-RU" altLang="ru-RU" sz="1250" i="1" dirty="0">
                <a:latin typeface="Times New Roman" panose="02020603050405020304" pitchFamily="18" charset="0"/>
              </a:rPr>
              <a:t>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И.В.Блинов</a:t>
            </a:r>
            <a:r>
              <a:rPr lang="ru-RU" altLang="ru-RU" sz="1250" i="1" dirty="0">
                <a:latin typeface="Times New Roman" panose="02020603050405020304" pitchFamily="18" charset="0"/>
              </a:rPr>
              <a:t>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Р.М.Фалахутдинов</a:t>
            </a:r>
            <a:r>
              <a:rPr lang="ru-RU" altLang="ru-RU" sz="1250" i="1" dirty="0">
                <a:latin typeface="Times New Roman" panose="02020603050405020304" pitchFamily="18" charset="0"/>
              </a:rPr>
              <a:t>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С.А.Судакова</a:t>
            </a:r>
            <a:r>
              <a:rPr lang="ru-RU" altLang="ru-RU" sz="1250" i="1" dirty="0">
                <a:latin typeface="Times New Roman" panose="02020603050405020304" pitchFamily="18" charset="0"/>
              </a:rPr>
              <a:t>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А.Ю.Истомина</a:t>
            </a:r>
            <a:r>
              <a:rPr lang="ru-RU" altLang="ru-RU" sz="1250" i="1" dirty="0">
                <a:latin typeface="Times New Roman" panose="02020603050405020304" pitchFamily="18" charset="0"/>
              </a:rPr>
              <a:t>. </a:t>
            </a:r>
            <a:r>
              <a:rPr lang="ru-RU" altLang="ru-RU" sz="1250" dirty="0">
                <a:latin typeface="Times New Roman" panose="02020603050405020304" pitchFamily="18" charset="0"/>
              </a:rPr>
              <a:t>Применение сканирующей туннельной микроскопии для составления карт относительной энергии границ зерен </a:t>
            </a:r>
            <a:r>
              <a:rPr lang="ru-RU" altLang="ru-RU" sz="1250" dirty="0" err="1">
                <a:latin typeface="Times New Roman" panose="02020603050405020304" pitchFamily="18" charset="0"/>
              </a:rPr>
              <a:t>ультрамелкозернистых</a:t>
            </a:r>
            <a:r>
              <a:rPr lang="ru-RU" altLang="ru-RU" sz="1250" dirty="0">
                <a:latin typeface="Times New Roman" panose="02020603050405020304" pitchFamily="18" charset="0"/>
              </a:rPr>
              <a:t> материалов. XXIII </a:t>
            </a:r>
            <a:r>
              <a:rPr lang="ru-RU" altLang="ru-RU" sz="1250" dirty="0" err="1">
                <a:latin typeface="Times New Roman" panose="02020603050405020304" pitchFamily="18" charset="0"/>
              </a:rPr>
              <a:t>Всеросс</a:t>
            </a:r>
            <a:r>
              <a:rPr lang="ru-RU" altLang="ru-RU" sz="1250" dirty="0">
                <a:latin typeface="Times New Roman" panose="02020603050405020304" pitchFamily="18" charset="0"/>
              </a:rPr>
              <a:t>. школа-семинар по проблемам физики конденсированного состояния вещества (СПФКС-23), Екатеринбург, 30.11.2023. Тезисы докладов: ИФМ </a:t>
            </a:r>
            <a:r>
              <a:rPr lang="ru-RU" altLang="ru-RU" sz="1250" dirty="0" err="1">
                <a:latin typeface="Times New Roman" panose="02020603050405020304" pitchFamily="18" charset="0"/>
              </a:rPr>
              <a:t>УрО</a:t>
            </a:r>
            <a:r>
              <a:rPr lang="ru-RU" altLang="ru-RU" sz="1250" dirty="0">
                <a:latin typeface="Times New Roman" panose="02020603050405020304" pitchFamily="18" charset="0"/>
              </a:rPr>
              <a:t> РАН, 2023, 2023, 152</a:t>
            </a:r>
            <a:endParaRPr lang="ru-RU" altLang="ru-RU" sz="1250" i="1" dirty="0">
              <a:latin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  <a:buFontTx/>
              <a:buAutoNum type="arabicPeriod"/>
            </a:pPr>
            <a:r>
              <a:rPr lang="ru-RU" altLang="ru-RU" sz="1250" i="1" u="sng" dirty="0" err="1">
                <a:latin typeface="Times New Roman" panose="02020603050405020304" pitchFamily="18" charset="0"/>
              </a:rPr>
              <a:t>Н.С.Чикунова</a:t>
            </a:r>
            <a:r>
              <a:rPr lang="ru-RU" altLang="ru-RU" sz="1250" i="1" dirty="0">
                <a:latin typeface="Times New Roman" panose="02020603050405020304" pitchFamily="18" charset="0"/>
              </a:rPr>
              <a:t>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А.В.Столбовский</a:t>
            </a:r>
            <a:r>
              <a:rPr lang="ru-RU" altLang="ru-RU" sz="1250" i="1" dirty="0">
                <a:latin typeface="Times New Roman" panose="02020603050405020304" pitchFamily="18" charset="0"/>
              </a:rPr>
              <a:t>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И.В.Блинов</a:t>
            </a:r>
            <a:r>
              <a:rPr lang="ru-RU" altLang="ru-RU" sz="1250" i="1" dirty="0">
                <a:latin typeface="Times New Roman" panose="02020603050405020304" pitchFamily="18" charset="0"/>
              </a:rPr>
              <a:t>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Р.М.Фалахутдинов</a:t>
            </a:r>
            <a:r>
              <a:rPr lang="ru-RU" altLang="ru-RU" sz="1250" i="1" dirty="0">
                <a:latin typeface="Times New Roman" panose="02020603050405020304" pitchFamily="18" charset="0"/>
              </a:rPr>
              <a:t>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С.А.Судакова</a:t>
            </a:r>
            <a:r>
              <a:rPr lang="ru-RU" altLang="ru-RU" sz="1250" i="1" dirty="0">
                <a:latin typeface="Times New Roman" panose="02020603050405020304" pitchFamily="18" charset="0"/>
              </a:rPr>
              <a:t>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А.Ю.Истомина</a:t>
            </a:r>
            <a:r>
              <a:rPr lang="ru-RU" altLang="ru-RU" sz="1250" i="1" dirty="0">
                <a:latin typeface="Times New Roman" panose="02020603050405020304" pitchFamily="18" charset="0"/>
              </a:rPr>
              <a:t>. </a:t>
            </a:r>
            <a:r>
              <a:rPr lang="ru-RU" altLang="ru-RU" sz="1250" dirty="0">
                <a:latin typeface="Times New Roman" panose="02020603050405020304" pitchFamily="18" charset="0"/>
              </a:rPr>
              <a:t>Метод картирования относительной энергии границ зерен в </a:t>
            </a:r>
            <a:r>
              <a:rPr lang="ru-RU" altLang="ru-RU" sz="1250" dirty="0" err="1">
                <a:latin typeface="Times New Roman" panose="02020603050405020304" pitchFamily="18" charset="0"/>
              </a:rPr>
              <a:t>ультрамелкозернистых</a:t>
            </a:r>
            <a:r>
              <a:rPr lang="ru-RU" altLang="ru-RU" sz="1250" dirty="0">
                <a:latin typeface="Times New Roman" panose="02020603050405020304" pitchFamily="18" charset="0"/>
              </a:rPr>
              <a:t> материалах на основе данных сканирующей туннельной микроскопии</a:t>
            </a:r>
            <a:r>
              <a:rPr lang="ru-RU" altLang="ru-RU" sz="1250" i="1" dirty="0">
                <a:latin typeface="Times New Roman" panose="02020603050405020304" pitchFamily="18" charset="0"/>
              </a:rPr>
              <a:t> // Межд. научно-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технич</a:t>
            </a:r>
            <a:r>
              <a:rPr lang="ru-RU" altLang="ru-RU" sz="1250" i="1" dirty="0">
                <a:latin typeface="Times New Roman" panose="02020603050405020304" pitchFamily="18" charset="0"/>
              </a:rPr>
              <a:t>.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конф</a:t>
            </a:r>
            <a:r>
              <a:rPr lang="ru-RU" altLang="ru-RU" sz="1250" i="1" dirty="0">
                <a:latin typeface="Times New Roman" panose="02020603050405020304" pitchFamily="18" charset="0"/>
              </a:rPr>
              <a:t>. «XXII Уральская школа-семинар металловедов – молодых ученых», Екатеринбург, 27.10.2023, Сборник статей: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УрФУ</a:t>
            </a:r>
            <a:r>
              <a:rPr lang="ru-RU" altLang="ru-RU" sz="1250" i="1" dirty="0">
                <a:latin typeface="Times New Roman" panose="02020603050405020304" pitchFamily="18" charset="0"/>
              </a:rPr>
              <a:t>, 2023.- 103 c.</a:t>
            </a:r>
          </a:p>
          <a:p>
            <a:pPr algn="just">
              <a:spcAft>
                <a:spcPts val="600"/>
              </a:spcAft>
              <a:buFontTx/>
              <a:buAutoNum type="arabicPeriod"/>
            </a:pPr>
            <a:r>
              <a:rPr lang="ru-RU" altLang="ru-RU" sz="1250" i="1" u="sng" dirty="0" err="1">
                <a:latin typeface="Times New Roman" panose="02020603050405020304" pitchFamily="18" charset="0"/>
              </a:rPr>
              <a:t>Чикунова</a:t>
            </a:r>
            <a:r>
              <a:rPr lang="ru-RU" altLang="ru-RU" sz="1250" i="1" u="sng" dirty="0">
                <a:latin typeface="Times New Roman" panose="02020603050405020304" pitchFamily="18" charset="0"/>
              </a:rPr>
              <a:t> Н.С</a:t>
            </a:r>
            <a:r>
              <a:rPr lang="ru-RU" altLang="ru-RU" sz="1250" i="1" dirty="0">
                <a:latin typeface="Times New Roman" panose="02020603050405020304" pitchFamily="18" charset="0"/>
              </a:rPr>
              <a:t>.,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Столбовский</a:t>
            </a:r>
            <a:r>
              <a:rPr lang="ru-RU" altLang="ru-RU" sz="1250" i="1" dirty="0">
                <a:latin typeface="Times New Roman" panose="02020603050405020304" pitchFamily="18" charset="0"/>
              </a:rPr>
              <a:t> А.В.,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Мурзинова</a:t>
            </a:r>
            <a:r>
              <a:rPr lang="ru-RU" altLang="ru-RU" sz="1250" i="1" dirty="0">
                <a:latin typeface="Times New Roman" panose="02020603050405020304" pitchFamily="18" charset="0"/>
              </a:rPr>
              <a:t> С.А.,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Фалахутдинов</a:t>
            </a:r>
            <a:r>
              <a:rPr lang="ru-RU" altLang="ru-RU" sz="1250" i="1" dirty="0">
                <a:latin typeface="Times New Roman" panose="02020603050405020304" pitchFamily="18" charset="0"/>
              </a:rPr>
              <a:t> Р.М.,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Трохачева</a:t>
            </a:r>
            <a:r>
              <a:rPr lang="ru-RU" altLang="ru-RU" sz="1250" i="1" dirty="0">
                <a:latin typeface="Times New Roman" panose="02020603050405020304" pitchFamily="18" charset="0"/>
              </a:rPr>
              <a:t> А.Э., Пилюгин В.П., Толмачев Т.П</a:t>
            </a:r>
            <a:r>
              <a:rPr lang="ru-RU" altLang="ru-RU" sz="1250" dirty="0">
                <a:latin typeface="Times New Roman" panose="02020603050405020304" pitchFamily="18" charset="0"/>
              </a:rPr>
              <a:t>. Исследование влияния интенсивной пластической деформации при повышенных температурах на структуру чистого никеля. VII Международная молодежная конференция «</a:t>
            </a:r>
            <a:r>
              <a:rPr lang="ru-RU" altLang="ru-RU" sz="1250" dirty="0" err="1">
                <a:latin typeface="Times New Roman" panose="02020603050405020304" pitchFamily="18" charset="0"/>
              </a:rPr>
              <a:t>MagnitogorskRollingPractice</a:t>
            </a:r>
            <a:r>
              <a:rPr lang="ru-RU" altLang="ru-RU" sz="1250" dirty="0">
                <a:latin typeface="Times New Roman" panose="02020603050405020304" pitchFamily="18" charset="0"/>
              </a:rPr>
              <a:t> 2023», Магнитогорск, 30 мая – 3 июня 2023.</a:t>
            </a:r>
          </a:p>
          <a:p>
            <a:pPr algn="just">
              <a:spcAft>
                <a:spcPts val="600"/>
              </a:spcAft>
              <a:buFontTx/>
              <a:buAutoNum type="arabicPeriod"/>
            </a:pPr>
            <a:r>
              <a:rPr lang="ru-RU" altLang="ru-RU" sz="1250" i="1" u="sng" dirty="0" err="1">
                <a:latin typeface="Times New Roman" panose="02020603050405020304" pitchFamily="18" charset="0"/>
              </a:rPr>
              <a:t>Чикунова</a:t>
            </a:r>
            <a:r>
              <a:rPr lang="ru-RU" altLang="ru-RU" sz="1250" i="1" u="sng" dirty="0">
                <a:latin typeface="Times New Roman" panose="02020603050405020304" pitchFamily="18" charset="0"/>
              </a:rPr>
              <a:t> Н.С</a:t>
            </a:r>
            <a:r>
              <a:rPr lang="ru-RU" altLang="ru-RU" sz="1250" i="1" dirty="0">
                <a:latin typeface="Times New Roman" panose="02020603050405020304" pitchFamily="18" charset="0"/>
              </a:rPr>
              <a:t>.,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Столбовский</a:t>
            </a:r>
            <a:r>
              <a:rPr lang="ru-RU" altLang="ru-RU" sz="1250" i="1" dirty="0">
                <a:latin typeface="Times New Roman" panose="02020603050405020304" pitchFamily="18" charset="0"/>
              </a:rPr>
              <a:t> А.В.,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Мурзинова</a:t>
            </a:r>
            <a:r>
              <a:rPr lang="ru-RU" altLang="ru-RU" sz="1250" i="1" dirty="0">
                <a:latin typeface="Times New Roman" panose="02020603050405020304" pitchFamily="18" charset="0"/>
              </a:rPr>
              <a:t> С.А.,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Фалахутдинов</a:t>
            </a:r>
            <a:r>
              <a:rPr lang="ru-RU" altLang="ru-RU" sz="1250" i="1" dirty="0">
                <a:latin typeface="Times New Roman" panose="02020603050405020304" pitchFamily="18" charset="0"/>
              </a:rPr>
              <a:t> Р.М., Блинов И.В., Истомина А.Ю</a:t>
            </a:r>
            <a:r>
              <a:rPr lang="ru-RU" altLang="ru-RU" sz="1250" dirty="0">
                <a:latin typeface="Times New Roman" panose="02020603050405020304" pitchFamily="18" charset="0"/>
              </a:rPr>
              <a:t>. Картирование относительной энергии границ зерен </a:t>
            </a:r>
            <a:r>
              <a:rPr lang="ru-RU" altLang="ru-RU" sz="1250" dirty="0" err="1">
                <a:latin typeface="Times New Roman" panose="02020603050405020304" pitchFamily="18" charset="0"/>
              </a:rPr>
              <a:t>ультрамелкозернистой</a:t>
            </a:r>
            <a:r>
              <a:rPr lang="ru-RU" altLang="ru-RU" sz="1250" dirty="0">
                <a:latin typeface="Times New Roman" panose="02020603050405020304" pitchFamily="18" charset="0"/>
              </a:rPr>
              <a:t> меди на основе данных сканирующей туннельной микроскопии. X Международная молодежная научная конференция Физика. Технологии. Инновации ФТИ-2023, Екатеринбург, 15-19 мая 2023.</a:t>
            </a:r>
          </a:p>
          <a:p>
            <a:pPr algn="just">
              <a:spcAft>
                <a:spcPts val="600"/>
              </a:spcAft>
              <a:buFontTx/>
              <a:buAutoNum type="arabicPeriod"/>
            </a:pPr>
            <a:r>
              <a:rPr lang="ru-RU" altLang="ru-RU" sz="1250" i="1" u="sng" dirty="0" err="1">
                <a:latin typeface="Times New Roman" panose="02020603050405020304" pitchFamily="18" charset="0"/>
              </a:rPr>
              <a:t>Чикунова</a:t>
            </a:r>
            <a:r>
              <a:rPr lang="ru-RU" altLang="ru-RU" sz="1250" i="1" u="sng" dirty="0">
                <a:latin typeface="Times New Roman" panose="02020603050405020304" pitchFamily="18" charset="0"/>
              </a:rPr>
              <a:t> Н.С</a:t>
            </a:r>
            <a:r>
              <a:rPr lang="ru-RU" altLang="ru-RU" sz="1250" i="1" dirty="0">
                <a:latin typeface="Times New Roman" panose="02020603050405020304" pitchFamily="18" charset="0"/>
              </a:rPr>
              <a:t>.,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Столбовский</a:t>
            </a:r>
            <a:r>
              <a:rPr lang="ru-RU" altLang="ru-RU" sz="1250" i="1" dirty="0">
                <a:latin typeface="Times New Roman" panose="02020603050405020304" pitchFamily="18" charset="0"/>
              </a:rPr>
              <a:t> А.В.,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Мурзинова</a:t>
            </a:r>
            <a:r>
              <a:rPr lang="ru-RU" altLang="ru-RU" sz="1250" i="1" dirty="0">
                <a:latin typeface="Times New Roman" panose="02020603050405020304" pitchFamily="18" charset="0"/>
              </a:rPr>
              <a:t> С.А., </a:t>
            </a:r>
            <a:r>
              <a:rPr lang="ru-RU" altLang="ru-RU" sz="1250" i="1" dirty="0" err="1">
                <a:latin typeface="Times New Roman" panose="02020603050405020304" pitchFamily="18" charset="0"/>
              </a:rPr>
              <a:t>Фалахутдинов</a:t>
            </a:r>
            <a:r>
              <a:rPr lang="ru-RU" altLang="ru-RU" sz="1250" i="1" dirty="0">
                <a:latin typeface="Times New Roman" panose="02020603050405020304" pitchFamily="18" charset="0"/>
              </a:rPr>
              <a:t> Р.М., Блинов И.В., Истомина А.Ю.</a:t>
            </a:r>
            <a:r>
              <a:rPr lang="ru-RU" altLang="ru-RU" sz="1250" dirty="0">
                <a:latin typeface="Times New Roman" panose="02020603050405020304" pitchFamily="18" charset="0"/>
              </a:rPr>
              <a:t> Исследование поверхности электрохимического травления </a:t>
            </a:r>
            <a:r>
              <a:rPr lang="ru-RU" altLang="ru-RU" sz="1250" dirty="0" err="1">
                <a:latin typeface="Times New Roman" panose="02020603050405020304" pitchFamily="18" charset="0"/>
              </a:rPr>
              <a:t>ультрамелкозернистого</a:t>
            </a:r>
            <a:r>
              <a:rPr lang="ru-RU" altLang="ru-RU" sz="1250" dirty="0">
                <a:latin typeface="Times New Roman" panose="02020603050405020304" pitchFamily="18" charset="0"/>
              </a:rPr>
              <a:t> никеля, полученного кручением под высоким давлением, с помощью сканирующей туннельной микроскопии. Тезисы докладов. XXII Всероссийская школа-семинар по проблемам физики конденсированного состояния вещества (СПФКС-22) памяти М.И. Куркина. Екатеринбург, 2022, с. 195.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dirty="0" err="1">
                <a:latin typeface="Times New Roman" panose="02020603050405020304" pitchFamily="18" charset="0"/>
              </a:rPr>
              <a:t>Чикунова</a:t>
            </a:r>
            <a:r>
              <a:rPr lang="ru-RU" altLang="ru-RU" sz="2000" b="1" dirty="0">
                <a:latin typeface="Times New Roman" panose="02020603050405020304" pitchFamily="18" charset="0"/>
              </a:rPr>
              <a:t> Наталья Сергеевна, 3 год обучения </a:t>
            </a:r>
          </a:p>
        </p:txBody>
      </p:sp>
      <p:sp>
        <p:nvSpPr>
          <p:cNvPr id="5" name="Номер слайда 1">
            <a:extLst>
              <a:ext uri="{FF2B5EF4-FFF2-40B4-BE49-F238E27FC236}">
                <a16:creationId xmlns:a16="http://schemas.microsoft.com/office/drawing/2014/main" id="{BE813FBB-E486-4877-9D61-F9537E6EEF95}"/>
              </a:ext>
            </a:extLst>
          </p:cNvPr>
          <p:cNvSpPr txBox="1">
            <a:spLocks/>
          </p:cNvSpPr>
          <p:nvPr/>
        </p:nvSpPr>
        <p:spPr bwMode="auto">
          <a:xfrm>
            <a:off x="8686800" y="6535008"/>
            <a:ext cx="395064" cy="310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FF9AC15E-FCD1-4167-800F-1DB8497ABFCE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895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5023</TotalTime>
  <Words>589</Words>
  <Application>Microsoft Office PowerPoint</Application>
  <PresentationFormat>Экран (4:3)</PresentationFormat>
  <Paragraphs>31</Paragraphs>
  <Slides>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10</vt:i4>
      </vt:variant>
      <vt:variant>
        <vt:lpstr>Заголовки слайдов</vt:lpstr>
      </vt:variant>
      <vt:variant>
        <vt:i4>3</vt:i4>
      </vt:variant>
    </vt:vector>
  </HeadingPairs>
  <TitlesOfParts>
    <vt:vector size="20" baseType="lpstr">
      <vt:lpstr>Arial</vt:lpstr>
      <vt:lpstr>Calibri</vt:lpstr>
      <vt:lpstr>DejaVu Sans</vt:lpstr>
      <vt:lpstr>OpenSymbol</vt:lpstr>
      <vt:lpstr>Symbol</vt:lpstr>
      <vt:lpstr>Times New Roman</vt:lpstr>
      <vt:lpstr>Wingdings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Чикунова Наталья Сергеевна, 3 год обучения </vt:lpstr>
      <vt:lpstr>Чикунова Наталья Сергеевна, 3 год обучения </vt:lpstr>
      <vt:lpstr>Чикунова Наталья Сергеевна, 3 год обучения </vt:lpstr>
    </vt:vector>
  </TitlesOfParts>
  <Company>ИФМ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 1 года обучения Ежов И.В.</dc:title>
  <dc:subject/>
  <dc:creator>Ежов И.В.</dc:creator>
  <dc:description/>
  <cp:lastModifiedBy>User1</cp:lastModifiedBy>
  <cp:revision>297</cp:revision>
  <cp:lastPrinted>2025-05-22T04:42:16Z</cp:lastPrinted>
  <dcterms:created xsi:type="dcterms:W3CDTF">2012-04-17T05:54:14Z</dcterms:created>
  <dcterms:modified xsi:type="dcterms:W3CDTF">2025-10-09T09:56:05Z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10</vt:i4>
  </property>
  <property fmtid="{D5CDD505-2E9C-101B-9397-08002B2CF9AE}" pid="3" name="PresentationFormat">
    <vt:lpwstr>Экран (4:3)</vt:lpwstr>
  </property>
  <property fmtid="{D5CDD505-2E9C-101B-9397-08002B2CF9AE}" pid="4" name="Slides">
    <vt:i4>14</vt:i4>
  </property>
</Properties>
</file>