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94" r:id="rId3"/>
    <p:sldId id="295" r:id="rId4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553" autoAdjust="0"/>
  </p:normalViewPr>
  <p:slideViewPr>
    <p:cSldViewPr>
      <p:cViewPr varScale="1">
        <p:scale>
          <a:sx n="115" d="100"/>
          <a:sy n="115" d="100"/>
        </p:scale>
        <p:origin x="149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5BC5BE-46F4-4B88-8BED-718936DA21A6}" type="datetimeFigureOut">
              <a:rPr lang="ru-RU"/>
              <a:pPr>
                <a:defRPr/>
              </a:pPr>
              <a:t>09.10.2025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23F7D7-2342-473B-BC68-1207902146F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C43DB-47EC-40F6-BCB4-EC6CCC2A66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429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DE9110-75F4-48B8-A362-AA69C8A6F4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9611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C8CC7E-106A-4C84-B320-A3BB119C04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845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0DFDE7-871B-4EC2-8967-9AEDD57819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834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981EBB-4808-4496-A7D8-2FCA71B293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2172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E91F8A-44F1-463E-9964-9084B34BC4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6089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F3CC12-E7FC-4C35-8DA1-954DCFA1A6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606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70D3AD-E1A7-4DE0-9007-4E6ABCEEB1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81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982F3-FD47-40AA-9987-A98FDBEE6F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8788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2EEE09-85D9-43A1-968B-5EC9269842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4464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D915A2-44FF-4B32-8C3F-79AB6C2504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080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0280659-A7B4-400E-A35D-723672D2ED4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dirty="0">
                <a:latin typeface="Times New Roman" panose="02020603050405020304" pitchFamily="18" charset="0"/>
              </a:rPr>
              <a:t>Фоминых Богдан Михайлович, 1 год обучения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99592" y="1124744"/>
            <a:ext cx="7200800" cy="36004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ru-RU" sz="2000" b="1" kern="1200" dirty="0">
                <a:latin typeface="Times New Roman" panose="02020603050405020304" pitchFamily="18" charset="0"/>
              </a:rPr>
              <a:t>Специальность:</a:t>
            </a:r>
            <a:r>
              <a:rPr lang="ru-RU" sz="2000" b="1" dirty="0">
                <a:latin typeface="Times New Roman" panose="02020603050405020304" pitchFamily="18" charset="0"/>
              </a:rPr>
              <a:t> 1.3.8. Физика конденсированного состояния</a:t>
            </a:r>
            <a:endParaRPr lang="ru-RU" sz="2000" b="1" dirty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77788" y="683989"/>
            <a:ext cx="8244408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ru-RU" altLang="ru-RU" sz="2000" b="1" dirty="0">
                <a:latin typeface="Times New Roman" panose="02020603050405020304" pitchFamily="18" charset="0"/>
              </a:rPr>
              <a:t>Научный руководитель:</a:t>
            </a:r>
            <a:r>
              <a:rPr lang="ru-RU" altLang="ru-RU" sz="2000" dirty="0">
                <a:latin typeface="Times New Roman" panose="02020603050405020304" pitchFamily="18" charset="0"/>
              </a:rPr>
              <a:t> </a:t>
            </a:r>
            <a:r>
              <a:rPr lang="ru-RU" altLang="ru-RU" sz="2000" b="1" dirty="0">
                <a:latin typeface="Times New Roman" panose="02020603050405020304" pitchFamily="18" charset="0"/>
              </a:rPr>
              <a:t>д.ф.-м.н. Марченков Вячеслав Викторович</a:t>
            </a:r>
            <a:endParaRPr lang="ru-RU" altLang="ru-RU" sz="2000" b="1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Номер слайда 1">
            <a:extLst>
              <a:ext uri="{FF2B5EF4-FFF2-40B4-BE49-F238E27FC236}">
                <a16:creationId xmlns:a16="http://schemas.microsoft.com/office/drawing/2014/main" id="{3E9B2DCA-B070-4782-A515-C3AB5F0A1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z="2000" smtClean="0"/>
              <a:pPr/>
              <a:t>1</a:t>
            </a:fld>
            <a:endParaRPr lang="ru-RU" sz="20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79512" y="1930846"/>
            <a:ext cx="8751006" cy="410366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algn="just">
              <a:spcBef>
                <a:spcPts val="1200"/>
              </a:spcBef>
              <a:spcAft>
                <a:spcPts val="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Сданные на настоящий момент кандидатские экзамены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 оценкой):</a:t>
            </a:r>
          </a:p>
          <a:p>
            <a:pPr marL="457200" algn="just">
              <a:spcBef>
                <a:spcPts val="12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Английский язык («Отлично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»)</a:t>
            </a:r>
          </a:p>
          <a:p>
            <a:pPr marL="457200" algn="just">
              <a:spcBef>
                <a:spcPts val="1200"/>
              </a:spcBef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исследования -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Особенности электронной структуры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	транспортных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свойств топологических изоляторов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	полуметаллов 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Bef>
                <a:spcPts val="1200"/>
              </a:spcBef>
              <a:spcAft>
                <a:spcPts val="0"/>
              </a:spcAft>
            </a:pP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  <a:defRPr/>
            </a:pPr>
            <a:endParaRPr lang="ru-RU" altLang="ru-RU" sz="2000" dirty="0" smtClean="0">
              <a:latin typeface="Times New Roman" pitchFamily="18" charset="0"/>
            </a:endParaRPr>
          </a:p>
          <a:p>
            <a:pPr algn="just">
              <a:spcBef>
                <a:spcPct val="20000"/>
              </a:spcBef>
              <a:defRPr/>
            </a:pPr>
            <a:endParaRPr lang="ru-RU" altLang="ru-RU" sz="20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F7652540-F9E3-CA85-7ACA-D672C39046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764704"/>
            <a:ext cx="8034337" cy="619268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ru-RU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Публикации:</a:t>
            </a: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Marchenkov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V. V., </a:t>
            </a:r>
            <a:r>
              <a:rPr lang="en-US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Fominykh</a:t>
            </a: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B. M.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Perevalova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 N., Stepanov A. E., Naumov S. V.,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Marchenkova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E. B.,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Bartashevich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 M.,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Shalomov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K. V., Gushchina N. V., Ovchinnikov V. V. Effect of argon ion irradiation on the electrical transport and electronic characteristics of Bi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single crystals // Nuclear Instruments and Methods in Physics Research Section B: Beam Interactions with Materials and Atoms. ‒ 2025. ‒ V. 561. ‒ 165633.</a:t>
            </a:r>
          </a:p>
          <a:p>
            <a:pPr marL="0" indent="0" algn="just"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Fominykh</a:t>
            </a: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B. M.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Perevalova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 N.,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Shreder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E. I., Naumov S. V.,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Shalomov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K. V.,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Marchenkova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E. B., Gushchina N. V., Ovchinnikov V. V.,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Marchenkov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V. V. Tuning the electrical and optical properties of topological insulator Bi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ion irradiation // Materials Letters. ‒ 2025. ‒ V. 387. ‒ 138263.</a:t>
            </a:r>
          </a:p>
          <a:p>
            <a:pPr marL="0" indent="0" algn="just"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Fominykh</a:t>
            </a: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B.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M.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Irkhin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Yu.,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Perevalova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N., Naumov S.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V.,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Marchenkov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V., Non-ideal experimental Berry phase in the topological insulator Bi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single crystal, St. Petersburg State Polytechnical University Journal. Physics and Mathematics. 18 (1.1) (2025) 11–16.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Свидетельство о государственной регистрации программы для ЭВМ № 2024685098 Российская Федерация. Оценка вкладов от поверхности и объема в электросопротивление топологических изоляторов 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вейлевских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полуметаллов: № 2024684610: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24.10.2024: опубликовано 24.10.2024 / В. В. Чистяков, А. Н. Перевалова, 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Б. М. Фоминых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В. В. Марченков; заявитель и правообладатель ИФМ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РАН . - 1 c.: ил. - Текст: непосредственный.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472CC23-2AFE-CE1A-2CC7-A0963690B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88913"/>
            <a:ext cx="7772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b="1" kern="0">
                <a:latin typeface="Times New Roman" panose="02020603050405020304" pitchFamily="18" charset="0"/>
              </a:rPr>
              <a:t>Фоминых Богдан Михайлович, 1 год обучения</a:t>
            </a:r>
            <a:endParaRPr lang="ru-RU" altLang="ru-RU" sz="2000" b="1" kern="0" dirty="0">
              <a:latin typeface="Times New Roman" panose="02020603050405020304" pitchFamily="18" charset="0"/>
            </a:endParaRPr>
          </a:p>
        </p:txBody>
      </p:sp>
      <p:sp>
        <p:nvSpPr>
          <p:cNvPr id="6" name="Номер слайда 1">
            <a:extLst>
              <a:ext uri="{FF2B5EF4-FFF2-40B4-BE49-F238E27FC236}">
                <a16:creationId xmlns:a16="http://schemas.microsoft.com/office/drawing/2014/main" id="{B55B9AFF-B50B-D5FA-774C-F74543DCE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z="2000" smtClean="0"/>
              <a:pPr/>
              <a:t>2</a:t>
            </a:fld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1205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A705C4D3-E6A1-47F2-95D8-505E049B0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980728"/>
            <a:ext cx="8034337" cy="532779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Конференции:</a:t>
            </a: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XXVI Всероссийская молодежная конференция по физике полупроводников и наноструктур, полупроводниковой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опто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и наноэлектронике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Санкт-Петербург, 24-29 ноября 2024 г. (стендовый доклад)</a:t>
            </a:r>
            <a:endParaRPr lang="en-US" sz="2000" dirty="0">
              <a:highlight>
                <a:srgbClr val="FFFF00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XХIII Всероссийская конференция «Проблемы физики твердого тела и высоких давлений», Сочи, 20 - 29 сентября 2024 г. (устный доклад) </a:t>
            </a: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Международная научная конференция студентов, аспирантов и молодых учёных «Ломоносов-2025», Москва, 11 – 25 апреля 2025 г. (устный доклад)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E3464BE-7E05-BAD7-D82C-0DD8B00022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88913"/>
            <a:ext cx="7772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b="1" kern="0">
                <a:latin typeface="Times New Roman" panose="02020603050405020304" pitchFamily="18" charset="0"/>
              </a:rPr>
              <a:t>Фоминых Богдан Михайлович, 1 год обучения</a:t>
            </a:r>
            <a:endParaRPr lang="ru-RU" altLang="ru-RU" sz="2000" b="1" kern="0" dirty="0">
              <a:latin typeface="Times New Roman" panose="02020603050405020304" pitchFamily="18" charset="0"/>
            </a:endParaRPr>
          </a:p>
        </p:txBody>
      </p:sp>
      <p:sp>
        <p:nvSpPr>
          <p:cNvPr id="6" name="Номер слайда 1">
            <a:extLst>
              <a:ext uri="{FF2B5EF4-FFF2-40B4-BE49-F238E27FC236}">
                <a16:creationId xmlns:a16="http://schemas.microsoft.com/office/drawing/2014/main" id="{21648A27-E656-1140-DA13-44FE99159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z="2000" smtClean="0"/>
              <a:pPr/>
              <a:t>3</a:t>
            </a:fld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5341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4237</TotalTime>
  <Words>463</Words>
  <Application>Microsoft Office PowerPoint</Application>
  <PresentationFormat>Экран (4:3)</PresentationFormat>
  <Paragraphs>26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Оформление по умолчанию</vt:lpstr>
      <vt:lpstr>Фоминых Богдан Михайлович, 1 год обучения</vt:lpstr>
      <vt:lpstr>Презентация PowerPoint</vt:lpstr>
      <vt:lpstr>Презентация PowerPoint</vt:lpstr>
    </vt:vector>
  </TitlesOfParts>
  <Company>ИФМ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Аспирант 1 года обучения Ежов И.В.</dc:title>
  <dc:creator>Ежов И.В.</dc:creator>
  <cp:lastModifiedBy>User1</cp:lastModifiedBy>
  <cp:revision>225</cp:revision>
  <dcterms:created xsi:type="dcterms:W3CDTF">2012-04-17T05:54:14Z</dcterms:created>
  <dcterms:modified xsi:type="dcterms:W3CDTF">2025-10-09T08:53:45Z</dcterms:modified>
</cp:coreProperties>
</file>