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73" r:id="rId2"/>
    <p:sldId id="28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6" autoAdjust="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3A59C-E27C-46D0-BBFC-177960810EBE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6CF23-DC1A-4ADC-8B81-D299F2A335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196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6CF23-DC1A-4ADC-8B81-D299F2A3354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27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CC29F8-4274-A86E-887B-085943FC3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2ABB601-1411-D94F-B8F3-FFEE3BC2F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926820-1F84-C9F1-36E9-3FAB4766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4BF4-FA92-4A36-849E-AF315D59A67D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DD9D74-091D-5CC0-9866-56C5DBCF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891604-5B85-B6B1-93B2-8AF3B0DB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86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4BF41-3CD6-454F-4BDC-4A6F1CD6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9E93F7-E5C9-19BA-95DB-404D79D81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42F678-9770-78B9-EC2D-8350CFBC1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B1819-058F-4522-8071-F1E554A2D7A4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22294A-8CDC-C667-FC0E-CD04265F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5A740C-3131-C3B0-8D9A-8D1FFEAB2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16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AD62BF3-4A54-36CD-DB89-E97F33FF5E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D9254B-73A9-8287-B023-14F39052D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3ACB31-C38B-BD50-97A2-2495D95D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9855-4BDA-402B-ADFB-EBF2ABF564CE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918CFB-0FEE-B250-508F-B4DC04F43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6AFF8B-EBDC-0BA3-4755-81DEA8077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53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A569EF-49EB-1784-5101-0B31BE2D5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28A6BD-921F-5413-5BB8-5D0743970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DC0619-2E03-531B-8447-D8D84FF3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AABF6-D2FB-46ED-84D3-1FC2156479B9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9B28FA-14B7-862F-68C2-C011D2520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3E4550-1061-57F0-FAD9-6F23CC93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06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A1004-6587-B87D-3C54-A1D820B69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28BE30-3205-5D50-95E4-7EC06204E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F4C311-8695-3638-DF18-0DD24FE63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DF91-0383-4A7D-8515-197B3C8397E9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06D3A-EFEE-8768-7F14-E9A302BB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4E1AF6-9069-2F15-3F15-DEBC881F2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55AE1-CAA4-685E-B30A-69B56C21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280CBC-514A-82AE-AB99-5376D92ED1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5197D2-3A0A-13FF-9A7B-D7DE3E381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7E70B1-78D8-4865-0C7C-6ECD57FA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93445-BBC1-4005-A6CE-1C745E0D5BDA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743D27-1FBA-1D8B-A299-62BF08D9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1CC71F-1EE8-27DC-ACC0-15AC0B69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19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62B393-579A-632D-F39E-26A4A1E5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A35199-16AF-6571-7BDA-D8B100C69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247458-C23E-2744-A775-F5DD6B8C1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96DA1E7-F83D-3C9F-1F4B-AE99A4998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E090F6-7580-787A-4235-8CF30B218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6653423-A282-0A1E-1F0F-0CE972E3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04EE-8659-41B1-8776-2AAC9C742535}" type="datetime1">
              <a:rPr lang="ru-RU" smtClean="0"/>
              <a:t>09.10.2025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194267-0D48-DBDA-1510-C0AD231D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CEB5986-AC32-87F1-4274-2DD423DE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99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FD57A-5B5B-EE9F-876E-2A31D9F68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258096-891D-B0CB-3B2D-E265132F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9E09A-CA47-48BE-9F22-A867F474E5AA}" type="datetime1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7B794F9-9F6B-5BBF-2950-6D4F1D41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AB3682-0F27-8CDC-125F-09BC3A107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60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E75424-EFA7-35E2-7FC9-AB498DE99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F0EA-FA58-4809-BFA5-ED2476EF6D50}" type="datetime1">
              <a:rPr lang="ru-RU" smtClean="0"/>
              <a:t>09.10.2025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4F179C-2853-9C63-058E-A5D85EB23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3616F1-E819-05EC-498A-C2B121BCA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9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166F8-89BC-4A89-73D3-F8EF2E70B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BE3A5D-321B-B7F7-1DFC-F07F495B3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CEDFF2-23C8-C68B-B37D-64EB9508D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42F8FE-A4F5-37EA-5AD9-8638598BE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3492-284B-421E-8D64-076337769D87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09E4B0-8121-BF54-A9B3-BEC9E6E1C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F88EAA-9A8B-22AA-DA23-6C0BE326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0BED5-B920-70C3-FE06-F548C77DB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2282AE7-4754-52E8-913A-D7DBF6F9A5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8CC0BA-C17F-2AE4-7F3A-DB30BFA2D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2CAAF0-FDD4-AE3D-B4AB-3C31332B8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C1981-78B1-4239-BF7A-047E8BF5F480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C3A811-C498-402C-18C3-8395DC57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A2C12A-70E1-9ADE-ABCA-548CDB590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41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481D33-7840-1982-5545-FBED9BEE0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1049CF-6285-2A22-43D1-A7BAD9708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D9C463-43B4-7F3D-0376-F21BBAE45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4941CF-A10E-4C62-B262-83DF4D2EDE48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0BFADE-C4B2-6EDF-3C60-B46FCE6285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ADD619-8561-4EB2-CF7F-EC1865EA9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812FDA-FD9E-49B9-862B-FCEC97E629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8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01788" y="79542"/>
            <a:ext cx="7772400" cy="360041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Горбов Лев Евгеньевич,</a:t>
            </a:r>
            <a:r>
              <a:rPr lang="en-US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год обучения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23592" y="1469462"/>
            <a:ext cx="7200800" cy="36004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dirty="0">
                <a:latin typeface="Times New Roman" panose="02020603050405020304" pitchFamily="18" charset="0"/>
              </a:rPr>
              <a:t>Специальность: 1.3.8. Физика конденсированного состояния</a:t>
            </a:r>
            <a:endParaRPr lang="ru-RU" sz="20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423592" y="952345"/>
            <a:ext cx="10257183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en-US" altLang="ru-RU" sz="2000" b="1" dirty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к.ф.-м.н. Титов Алексей Александрович</a:t>
            </a:r>
            <a:r>
              <a:rPr lang="en-US" altLang="ru-RU" sz="2000" b="1" dirty="0">
                <a:latin typeface="Times New Roman" panose="02020603050405020304" pitchFamily="18" charset="0"/>
              </a:rPr>
              <a:t> 	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97150" y="2156080"/>
            <a:ext cx="11017187" cy="407604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>
              <a:lnSpc>
                <a:spcPct val="150000"/>
              </a:lnSpc>
              <a:spcBef>
                <a:spcPts val="1200"/>
              </a:spcBef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Иностранный язык (английский )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</a:p>
          <a:p>
            <a:pPr marL="457200">
              <a:lnSpc>
                <a:spcPct val="150000"/>
              </a:lnSpc>
              <a:spcBef>
                <a:spcPts val="1200"/>
              </a:spcBef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Философия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науки 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50000"/>
              </a:lnSpc>
            </a:pP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</a:pPr>
            <a:r>
              <a:rPr lang="ru-RU" altLang="ru-RU" sz="2000" b="1" dirty="0" smtClean="0">
                <a:latin typeface="Times New Roman" panose="02020603050405020304" pitchFamily="18" charset="0"/>
              </a:rPr>
              <a:t>Тема исследования - Влияние </a:t>
            </a:r>
            <a:r>
              <a:rPr lang="ru-RU" altLang="ru-RU" sz="2000" b="1" dirty="0">
                <a:latin typeface="Times New Roman" panose="02020603050405020304" pitchFamily="18" charset="0"/>
              </a:rPr>
              <a:t>дефектности по меди в «модульных» соединениях на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	основе </a:t>
            </a:r>
            <a:r>
              <a:rPr lang="ru-RU" altLang="ru-RU" sz="2000" b="1" dirty="0" err="1">
                <a:latin typeface="Times New Roman" panose="02020603050405020304" pitchFamily="18" charset="0"/>
              </a:rPr>
              <a:t>халькогенидов</a:t>
            </a:r>
            <a:r>
              <a:rPr lang="ru-RU" altLang="ru-RU" sz="2000" b="1" dirty="0">
                <a:latin typeface="Times New Roman" panose="02020603050405020304" pitchFamily="18" charset="0"/>
              </a:rPr>
              <a:t> металлов </a:t>
            </a:r>
            <a:r>
              <a:rPr lang="en-US" altLang="ru-RU" sz="2000" b="1" dirty="0">
                <a:latin typeface="Times New Roman" panose="02020603050405020304" pitchFamily="18" charset="0"/>
              </a:rPr>
              <a:t>TiSe2 Cu</a:t>
            </a:r>
            <a:r>
              <a:rPr lang="en-US" altLang="ru-RU" sz="2000" b="1" baseline="-25000" dirty="0">
                <a:latin typeface="Times New Roman" panose="02020603050405020304" pitchFamily="18" charset="0"/>
              </a:rPr>
              <a:t>2</a:t>
            </a:r>
            <a:r>
              <a:rPr lang="en-US" altLang="ru-RU" sz="2000" b="1" dirty="0">
                <a:latin typeface="Times New Roman" panose="02020603050405020304" pitchFamily="18" charset="0"/>
              </a:rPr>
              <a:t>Se ZrSe</a:t>
            </a:r>
            <a:r>
              <a:rPr lang="en-US" altLang="ru-RU" sz="2000" b="1" baseline="-25000" dirty="0">
                <a:latin typeface="Times New Roman" panose="02020603050405020304" pitchFamily="18" charset="0"/>
              </a:rPr>
              <a:t>2</a:t>
            </a:r>
            <a:r>
              <a:rPr lang="en-US" altLang="ru-RU" sz="2000" b="1" dirty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на кристаллическую структуру,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	</a:t>
            </a:r>
            <a:r>
              <a:rPr lang="ru-RU" altLang="ru-RU" sz="2000" b="1" dirty="0" err="1" smtClean="0">
                <a:latin typeface="Times New Roman" panose="02020603050405020304" pitchFamily="18" charset="0"/>
              </a:rPr>
              <a:t>термоэдс</a:t>
            </a:r>
            <a:r>
              <a:rPr lang="ru-RU" altLang="ru-RU" sz="2000" b="1" dirty="0">
                <a:latin typeface="Times New Roman" panose="02020603050405020304" pitchFamily="18" charset="0"/>
              </a:rPr>
              <a:t>, теплопроводность и оптические свойства.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id="{83DEDBD1-F5AF-B89A-A953-D528A45D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8812FDA-FD9E-49B9-862B-FCEC97E6299F}" type="slidenum">
              <a:rPr lang="ru-RU" smtClean="0"/>
              <a:t>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2FDA-FD9E-49B9-862B-FCEC97E6299F}" type="slidenum">
              <a:rPr lang="ru-RU" smtClean="0"/>
              <a:t>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65284" y="770223"/>
            <a:ext cx="112219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Л.Е.Горбов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 и кристаллическая структура системы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Se)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Л.Е.Горбов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А.А.Титов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МИНЕРАЛЫ: СТРОЕНИЕ, СВОЙСТВА, МЕТОДЫ ИССЛЕДОВАНИЯ 2025, 03.06-07.06.2025, Тезисы докладов, г. Екатеринбург: ИГГ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2025. Текст: непосредственный.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Л.Е.Горбов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Синтез и свойства системы (Cu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Se)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Л.Е.Горбов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А.А.Титов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Е.Г.Шкварина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XXIV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(СПФКС-24), посвященная 100-летию со дня рождения Е.А. Турова, Екатеринбург (Россия), 14.03-20.03.2025, ISBN 978-5-6052052-0-3, Тезисы докладов, г. Екатеринбург: ИФМ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2025. – P.124 – Текст: непосредственный.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[3]. Синтез, аттестация и кристаллическая структура системы (Cu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Se)nTiSe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Л.Е.Горбов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А.А.Титов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Е.Г.Шкварина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Текст: непосредственный // Вестник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Торайгыров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университета Серия: физика, математика и компьютерные науки. — 2025. — V. 1. — P. 154—161.</a:t>
            </a:r>
          </a:p>
        </p:txBody>
      </p:sp>
    </p:spTree>
    <p:extLst>
      <p:ext uri="{BB962C8B-B14F-4D97-AF65-F5344CB8AC3E}">
        <p14:creationId xmlns:p14="http://schemas.microsoft.com/office/powerpoint/2010/main" val="2485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2875</TotalTime>
  <Words>63</Words>
  <Application>Microsoft Office PowerPoint</Application>
  <PresentationFormat>Широкоэкранный</PresentationFormat>
  <Paragraphs>11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Тема Office</vt:lpstr>
      <vt:lpstr>Горбов Лев Евгеньевич, 1 год обучения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Горбов Лев Евгеньевич, 1 год обучения</dc:title>
  <dc:creator>Горбов Лев Евгеньевич</dc:creator>
  <cp:lastModifiedBy>User1</cp:lastModifiedBy>
  <cp:revision>302</cp:revision>
  <dcterms:created xsi:type="dcterms:W3CDTF">2025-01-07T17:49:33Z</dcterms:created>
  <dcterms:modified xsi:type="dcterms:W3CDTF">2025-10-09T08:43:33Z</dcterms:modified>
</cp:coreProperties>
</file>