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96" r:id="rId3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33" autoAdjust="0"/>
  </p:normalViewPr>
  <p:slideViewPr>
    <p:cSldViewPr showGuides="1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5BC5BE-46F4-4B88-8BED-718936DA21A6}" type="datetimeFigureOut">
              <a:rPr lang="ru-RU"/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4123F7D7-2342-473B-BC68-1207902146FF}" type="slidenum">
              <a:rPr lang="ru-RU" altLang="ru-RU"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9C43DB-47EC-40F6-BCB4-EC6CCC2A6633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DE9110-75F4-48B8-A362-AA69C8A6F497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C8CC7E-106A-4C84-B320-A3BB119C0457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80659-A7B4-400E-A35D-723672D2ED40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0DFDE7-871B-4EC2-8967-9AEDD578193D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81EBB-4808-4496-A7D8-2FCA71B2931C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E91F8A-44F1-463E-9964-9084B34BC453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F3CC12-E7FC-4C35-8DA1-954DCFA1A64C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70D3AD-E1A7-4DE0-9007-4E6ABCEEB18F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9982F3-FD47-40AA-9987-A98FDBEE6F3C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2EEE09-85D9-43A1-968B-5EC9269842DB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D915A2-44FF-4B32-8C3F-79AB6C250461}" type="slidenum">
              <a:rPr lang="ru-RU" altLang="ru-RU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/>
            </a:lvl1pPr>
          </a:lstStyle>
          <a:p>
            <a:fld id="{D0280659-A7B4-400E-A35D-723672D2ED40}" type="slidenum">
              <a:rPr lang="ru-RU" altLang="ru-RU"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z="2000" smtClean="0"/>
              <a:t>1</a:t>
            </a:fld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414232"/>
            <a:ext cx="8147248" cy="54999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Комарова Валерия Александровна, 1 год обучения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</a:pP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руководитель: Баранов Николай Викторович</a:t>
            </a: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</a:pP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1.3.12 – физика магнитных явлений</a:t>
            </a:r>
            <a:endParaRPr lang="en-US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</a:pPr>
            <a:endParaRPr lang="en-US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80000"/>
              </a:lnSpc>
            </a:pPr>
            <a:endParaRPr lang="en-US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ru-RU" sz="20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Сданные </a:t>
            </a:r>
            <a:r>
              <a:rPr lang="ru-RU" sz="20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настоящий момент кандидатские экзамены 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 оценкой): Иностранный (Отлично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endParaRPr lang="ru-RU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ru-RU" alt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исследования -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Влияние катионного и анионного замещения на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структуру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магнитные свойства и эффект обменного смещения в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селенидах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железа со структурой типа </a:t>
            </a:r>
            <a:r>
              <a:rPr lang="ru-RU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NiAs</a:t>
            </a:r>
            <a:endParaRPr lang="ru-RU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endParaRPr lang="en-US" alt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423863" y="752188"/>
            <a:ext cx="8034337" cy="532779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spcBef>
                <a:spcPts val="1200"/>
              </a:spcBef>
            </a:pPr>
            <a:r>
              <a:rPr lang="ru-RU" sz="16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Публикации </a:t>
            </a:r>
            <a:r>
              <a:rPr lang="ru-RU" sz="1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(тезисы, статьи, 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технических наук</a:t>
            </a:r>
            <a:r>
              <a:rPr lang="ru-RU" sz="1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акты внедрения) 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результатам исследования </a:t>
            </a:r>
            <a:r>
              <a:rPr lang="ru-RU" sz="16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все время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обучения в аспирантуре 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(сортировка по дате публикации, новые - вверху)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[1]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Влияние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концентрации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атомов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хрома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спонтанный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эффект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обменного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смещения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соединении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Fe2CrSe4/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Комарова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Шишкин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Селезнева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Баранов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//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сборнике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трудов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конференции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Физика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Технологии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Инновации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ФТИ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-2025. 19.05-23.05.2025,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Екатеринбург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220.</a:t>
            </a:r>
          </a:p>
          <a:p>
            <a:pPr algn="just">
              <a:spcBef>
                <a:spcPts val="1200"/>
              </a:spcBef>
            </a:pP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[2]. Magnetocrystalline anisotropy and giant spontaneous magnetostriction in iron selenide Fe3Se4 studied on single crystals / V.A. Komarova, V.A. Kazantsev, S.N. Mozgovykh, A.S. Volegov, N.V. Selezneva, N.V. Baranov. –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Текст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непосредственный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// Solid State Sciences. — 2024. — V. 158. — P. 107756—107762.</a:t>
            </a:r>
          </a:p>
          <a:p>
            <a:pPr algn="just">
              <a:spcBef>
                <a:spcPts val="1200"/>
              </a:spcBef>
            </a:pP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[3].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Получение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исследование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монокристалла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селенида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железа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Fe3Se4 //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Комарова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Мозговых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Казанцев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Селезнева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Баранов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//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Сборник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тезисов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XIII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Всероссийской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конференции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международным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участием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«Химия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твёрдого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тела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функциональные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материалы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2024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16.09-20.09.2024,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Санкт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Петербург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461.</a:t>
            </a:r>
          </a:p>
          <a:p>
            <a:pPr algn="just">
              <a:spcBef>
                <a:spcPts val="1200"/>
              </a:spcBef>
            </a:pP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[4]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Влияние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замещения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катионной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подрешетке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физические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свойства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соединения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Fe3Se4 /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Комарова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Селезнева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Баранов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//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Сборник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тезисов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XXIII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Молодежного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школы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семинара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проблемам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физики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конденсированного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состояния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вещества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23.11-30.11.2023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Екатеринбург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75.</a:t>
            </a:r>
          </a:p>
          <a:p>
            <a:pPr algn="just">
              <a:spcBef>
                <a:spcPts val="1200"/>
              </a:spcBef>
            </a:pP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[5] Exchange bias effect and compensation point in the bulk ferrimagnet Fe2CrSe4 / Komarova V. A., Mozgovykh S. N., Sherokalova E. M., Volegov A. S., Selezneva N. V., Baranov N. V. –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Текст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непосредственный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// Journal of Magnetism and Magnetic Materials. – 2023. – V. 588. – P. 171511.</a:t>
            </a:r>
          </a:p>
          <a:p>
            <a:pPr algn="just">
              <a:spcBef>
                <a:spcPts val="1200"/>
              </a:spcBef>
            </a:pP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[6]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Эффект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обменного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смещения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ферримагнетике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Fe2CrSe4 /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Комарова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Мозговых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Шерокалова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Селезнева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Баранов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//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сборнике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трудов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конференции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Физика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Технологии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Инновации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ФТИ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-2023. 15.05-19.05.2023,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Екатеринбург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</a:t>
            </a: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220.</a:t>
            </a:r>
          </a:p>
          <a:p>
            <a:pPr algn="just">
              <a:spcBef>
                <a:spcPts val="1200"/>
              </a:spcBef>
            </a:pPr>
            <a:r>
              <a:rPr lang="en-US" altLang="ru-RU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[7] High coercivity and exchange bias effect in Fe2CrSe4 / Selezneva N.V., Komarova V.A., Mozgovykh S.N., Sherokalova E.M., Volegov A.S., Baranov N.V. // Book of Abstracts of Samarkand International Symposium on Magnetism, 02.07-06.07.2023, Samarkand, P.84.</a:t>
            </a:r>
          </a:p>
        </p:txBody>
      </p:sp>
      <p:sp>
        <p:nvSpPr>
          <p:cNvPr id="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/>
          <a:p>
            <a:fld id="{FF9AC15E-FCD1-4167-800F-1DB8497ABFCE}" type="slidenum">
              <a:rPr lang="ru-RU" smtClean="0"/>
              <a:t>2</a:t>
            </a:fld>
            <a:endParaRPr lang="ru-RU" dirty="0"/>
          </a:p>
        </p:txBody>
      </p:sp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685800" y="-38735"/>
            <a:ext cx="77724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ru-RU" sz="2000" b="1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Комарова Валерия Александровна, 1 год обучения</a:t>
            </a:r>
            <a:endParaRPr lang="en-US" sz="2000" b="1" kern="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460</Words>
  <Application>Microsoft Office PowerPoint</Application>
  <PresentationFormat>Экран (4:3)</PresentationFormat>
  <Paragraphs>21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Оформление по умолчанию</vt:lpstr>
      <vt:lpstr>Презентация PowerPoint</vt:lpstr>
      <vt:lpstr>Презентация PowerPoint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creator>Ежов И.В.</dc:creator>
  <cp:lastModifiedBy>User1</cp:lastModifiedBy>
  <cp:revision>212</cp:revision>
  <dcterms:created xsi:type="dcterms:W3CDTF">2012-04-17T05:54:00Z</dcterms:created>
  <dcterms:modified xsi:type="dcterms:W3CDTF">2025-10-09T08:45:26Z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294DC7245A384B6B898A161DB5BA194A_12</vt:lpwstr>
  </property>
  <property fmtid="{D5CDD505-2E9C-101B-9397-08002B2CF9AE}" pid="3" name="KSOProductBuildVer">
    <vt:lpwstr>1049-12.2.0.21183</vt:lpwstr>
  </property>
</Properties>
</file>