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98" r:id="rId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1276" autoAdjust="0"/>
  </p:normalViewPr>
  <p:slideViewPr>
    <p:cSldViewPr>
      <p:cViewPr varScale="1">
        <p:scale>
          <a:sx n="94" d="100"/>
          <a:sy n="94" d="100"/>
        </p:scale>
        <p:origin x="20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C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188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Козвонин</a:t>
            </a:r>
            <a:r>
              <a:rPr lang="ru-RU" altLang="ru-RU" sz="2000" b="1" dirty="0">
                <a:latin typeface="Times New Roman" panose="02020603050405020304" pitchFamily="18" charset="0"/>
              </a:rPr>
              <a:t> Илья Сергеевич, 1 год 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 1.3.12. Физика магнитных явлений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03548" y="694512"/>
            <a:ext cx="831692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д.ф.-м.н. Овчинников Александр Сергеевич</a:t>
            </a: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1500" y="1916832"/>
            <a:ext cx="8856984" cy="345559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 Философия (5)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-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Магнитные и </a:t>
            </a:r>
            <a:r>
              <a:rPr lang="ru-RU" sz="20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магнитоупругие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свойства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</a:rPr>
              <a:t>интерметаллидов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на основе </a:t>
            </a:r>
            <a:r>
              <a:rPr lang="en-US" sz="2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3d </a:t>
            </a:r>
            <a:r>
              <a:rPr lang="en-US" sz="20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пе</a:t>
            </a:r>
            <a:r>
              <a:rPr lang="ru-RU" sz="2000" b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реходных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 металлов</a:t>
            </a: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51570" y="1143442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Публикации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i="1" dirty="0" err="1">
                <a:latin typeface="Times New Roman" panose="02020603050405020304" pitchFamily="18" charset="0"/>
              </a:rPr>
              <a:t>И</a:t>
            </a:r>
            <a:r>
              <a:rPr lang="ru-RU" sz="1600" i="1" dirty="0">
                <a:latin typeface="Times New Roman" panose="02020603050405020304" pitchFamily="18" charset="0"/>
              </a:rPr>
              <a:t>. С. </a:t>
            </a:r>
            <a:r>
              <a:rPr lang="ru-RU" sz="1600" i="1" dirty="0" err="1">
                <a:latin typeface="Times New Roman" panose="02020603050405020304" pitchFamily="18" charset="0"/>
              </a:rPr>
              <a:t>Козвонин</a:t>
            </a:r>
            <a:r>
              <a:rPr lang="ru-RU" sz="1600" i="1" dirty="0">
                <a:latin typeface="Times New Roman" panose="02020603050405020304" pitchFamily="18" charset="0"/>
              </a:rPr>
              <a:t>. АНАЛИЗ НАМАГНИЧЕННОСТИ </a:t>
            </a:r>
            <a:r>
              <a:rPr lang="cs-CZ" sz="1600" i="1" dirty="0">
                <a:latin typeface="Times New Roman" panose="02020603050405020304" pitchFamily="18" charset="0"/>
              </a:rPr>
              <a:t>G</a:t>
            </a:r>
            <a:r>
              <a:rPr lang="en-US" sz="1600" i="1" dirty="0">
                <a:latin typeface="Times New Roman" panose="02020603050405020304" pitchFamily="18" charset="0"/>
              </a:rPr>
              <a:t>d</a:t>
            </a:r>
            <a:r>
              <a:rPr lang="cs-CZ" sz="1600" i="1" dirty="0">
                <a:latin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</a:rPr>
              <a:t>В РАМКАХ ТЕОРИИ НЕУПОРЯДОЧЕННЫХ СИСТЕМ</a:t>
            </a:r>
            <a:r>
              <a:rPr lang="cs-CZ" sz="1600" i="1" dirty="0">
                <a:latin typeface="Times New Roman" panose="02020603050405020304" pitchFamily="18" charset="0"/>
              </a:rPr>
              <a:t>[</a:t>
            </a:r>
            <a:r>
              <a:rPr lang="ru-RU" sz="1600" i="1" dirty="0">
                <a:latin typeface="Times New Roman" panose="02020603050405020304" pitchFamily="18" charset="0"/>
              </a:rPr>
              <a:t>Текст] / </a:t>
            </a:r>
            <a:r>
              <a:rPr lang="ru-RU" sz="1600" i="1" dirty="0" err="1">
                <a:latin typeface="Times New Roman" panose="02020603050405020304" pitchFamily="18" charset="0"/>
              </a:rPr>
              <a:t>И.С.Козвонин</a:t>
            </a:r>
            <a:r>
              <a:rPr lang="ru-RU" sz="1600" i="1" dirty="0">
                <a:latin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</a:rPr>
              <a:t>А.С.Овчинников</a:t>
            </a:r>
            <a:r>
              <a:rPr lang="ru-RU" sz="1600" i="1" dirty="0">
                <a:latin typeface="Times New Roman" panose="02020603050405020304" pitchFamily="18" charset="0"/>
              </a:rPr>
              <a:t> // </a:t>
            </a:r>
            <a:r>
              <a:rPr lang="cs-CZ" sz="1600" i="1" dirty="0">
                <a:latin typeface="Times New Roman" panose="02020603050405020304" pitchFamily="18" charset="0"/>
              </a:rPr>
              <a:t>XII </a:t>
            </a:r>
            <a:r>
              <a:rPr lang="ru-RU" sz="1600" i="1" dirty="0">
                <a:latin typeface="Times New Roman" panose="02020603050405020304" pitchFamily="18" charset="0"/>
              </a:rPr>
              <a:t>Межд. молодежная научная </a:t>
            </a:r>
            <a:r>
              <a:rPr lang="ru-RU" sz="1600" i="1" dirty="0" err="1">
                <a:latin typeface="Times New Roman" panose="02020603050405020304" pitchFamily="18" charset="0"/>
              </a:rPr>
              <a:t>конф</a:t>
            </a:r>
            <a:r>
              <a:rPr lang="ru-RU" sz="1600" i="1" dirty="0">
                <a:latin typeface="Times New Roman" panose="02020603050405020304" pitchFamily="18" charset="0"/>
              </a:rPr>
              <a:t>. «Физика. Технологии. Инновации» (ФТИ-2025).  </a:t>
            </a: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(в процессе)</a:t>
            </a:r>
            <a:endParaRPr lang="ru-RU" sz="16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Роль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магнитоупругих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взаимодействий в сплаве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eRh</a:t>
            </a:r>
            <a:r>
              <a:rPr lang="en-US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антиферро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-ферромагнитном фазовом переходе / И. С. </a:t>
            </a:r>
            <a:r>
              <a:rPr lang="ru-RU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Козвонин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А. А. Терещенко, А. С. Овчинников, Н.В. Баранов, Э. З. </a:t>
            </a:r>
            <a:r>
              <a:rPr lang="ru-RU" i="1" dirty="0">
                <a:latin typeface="Times New Roman" panose="02020603050405020304" pitchFamily="18" charset="0"/>
              </a:rPr>
              <a:t>Валиев. – Текст: непосредственный // Журнал экспериментальной и теоретической физики. — 2024. — </a:t>
            </a:r>
            <a:r>
              <a:rPr lang="cs-CZ" i="1" dirty="0">
                <a:latin typeface="Times New Roman" panose="02020603050405020304" pitchFamily="18" charset="0"/>
              </a:rPr>
              <a:t>V. 166. — P. 822—833.</a:t>
            </a:r>
            <a:endParaRPr lang="ru-RU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i="1" dirty="0" err="1">
                <a:latin typeface="Times New Roman" panose="02020603050405020304" pitchFamily="18" charset="0"/>
              </a:rPr>
              <a:t>И</a:t>
            </a:r>
            <a:r>
              <a:rPr lang="ru-RU" sz="1600" i="1" dirty="0">
                <a:latin typeface="Times New Roman" panose="02020603050405020304" pitchFamily="18" charset="0"/>
              </a:rPr>
              <a:t>. С. </a:t>
            </a:r>
            <a:r>
              <a:rPr lang="ru-RU" sz="1600" i="1" dirty="0" err="1">
                <a:latin typeface="Times New Roman" panose="02020603050405020304" pitchFamily="18" charset="0"/>
              </a:rPr>
              <a:t>Козвонин</a:t>
            </a:r>
            <a:r>
              <a:rPr lang="ru-RU" sz="1600" i="1" dirty="0">
                <a:latin typeface="Times New Roman" panose="02020603050405020304" pitchFamily="18" charset="0"/>
              </a:rPr>
              <a:t>. МАГНИТОУПРУГИЙ МЕХАНИЗМ АФМ-ФМ ПЕРЕХОДА В </a:t>
            </a:r>
            <a:r>
              <a:rPr lang="cs-CZ" sz="1600" i="1" dirty="0" err="1">
                <a:latin typeface="Times New Roman" panose="02020603050405020304" pitchFamily="18" charset="0"/>
              </a:rPr>
              <a:t>FeRh</a:t>
            </a:r>
            <a:r>
              <a:rPr lang="cs-CZ" sz="1600" i="1" dirty="0">
                <a:latin typeface="Times New Roman" panose="02020603050405020304" pitchFamily="18" charset="0"/>
              </a:rPr>
              <a:t> [</a:t>
            </a:r>
            <a:r>
              <a:rPr lang="ru-RU" sz="1600" i="1" dirty="0">
                <a:latin typeface="Times New Roman" panose="02020603050405020304" pitchFamily="18" charset="0"/>
              </a:rPr>
              <a:t>Текст] / </a:t>
            </a:r>
            <a:r>
              <a:rPr lang="ru-RU" sz="1600" i="1" dirty="0" err="1">
                <a:latin typeface="Times New Roman" panose="02020603050405020304" pitchFamily="18" charset="0"/>
              </a:rPr>
              <a:t>И.С.Козвонин</a:t>
            </a:r>
            <a:r>
              <a:rPr lang="ru-RU" sz="1600" i="1" dirty="0">
                <a:latin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</a:rPr>
              <a:t>А.С.Овчинников</a:t>
            </a:r>
            <a:r>
              <a:rPr lang="ru-RU" sz="1600" i="1" dirty="0">
                <a:latin typeface="Times New Roman" panose="02020603050405020304" pitchFamily="18" charset="0"/>
              </a:rPr>
              <a:t> // </a:t>
            </a:r>
            <a:r>
              <a:rPr lang="cs-CZ" sz="1600" i="1" dirty="0">
                <a:latin typeface="Times New Roman" panose="02020603050405020304" pitchFamily="18" charset="0"/>
              </a:rPr>
              <a:t>XI </a:t>
            </a:r>
            <a:r>
              <a:rPr lang="ru-RU" sz="1600" i="1" dirty="0">
                <a:latin typeface="Times New Roman" panose="02020603050405020304" pitchFamily="18" charset="0"/>
              </a:rPr>
              <a:t>Межд. молодежная научная </a:t>
            </a:r>
            <a:r>
              <a:rPr lang="ru-RU" sz="1600" i="1" dirty="0" err="1">
                <a:latin typeface="Times New Roman" panose="02020603050405020304" pitchFamily="18" charset="0"/>
              </a:rPr>
              <a:t>конф</a:t>
            </a:r>
            <a:r>
              <a:rPr lang="ru-RU" sz="1600" i="1" dirty="0">
                <a:latin typeface="Times New Roman" panose="02020603050405020304" pitchFamily="18" charset="0"/>
              </a:rPr>
              <a:t>. «Физика. Технологии. Инновации» (ФТИ-2024), Россия, 25.05.2024, </a:t>
            </a:r>
            <a:r>
              <a:rPr lang="cs-CZ" sz="1600" i="1" dirty="0">
                <a:latin typeface="Times New Roman" panose="02020603050405020304" pitchFamily="18" charset="0"/>
              </a:rPr>
              <a:t>ISBN: ISSN:978-5-6049106-9-6, </a:t>
            </a:r>
            <a:r>
              <a:rPr lang="ru-RU" sz="1600" i="1" dirty="0">
                <a:latin typeface="Times New Roman" panose="02020603050405020304" pitchFamily="18" charset="0"/>
              </a:rPr>
              <a:t>Тезисы докладов, Екатеринбург: </a:t>
            </a:r>
            <a:r>
              <a:rPr lang="ru-RU" sz="1600" i="1" dirty="0" err="1">
                <a:latin typeface="Times New Roman" panose="02020603050405020304" pitchFamily="18" charset="0"/>
              </a:rPr>
              <a:t>УрФУ</a:t>
            </a:r>
            <a:r>
              <a:rPr lang="ru-RU" sz="1600" i="1" dirty="0">
                <a:latin typeface="Times New Roman" panose="02020603050405020304" pitchFamily="18" charset="0"/>
              </a:rPr>
              <a:t>, 2024.- 150 </a:t>
            </a:r>
            <a:r>
              <a:rPr lang="cs-CZ" sz="1600" i="1" dirty="0">
                <a:latin typeface="Times New Roman" panose="02020603050405020304" pitchFamily="18" charset="0"/>
              </a:rPr>
              <a:t>c. </a:t>
            </a:r>
            <a:endParaRPr lang="ru-RU" sz="1600" i="1" dirty="0">
              <a:latin typeface="Times New Roman" panose="02020603050405020304" pitchFamily="18" charset="0"/>
            </a:endParaRPr>
          </a:p>
          <a:p>
            <a:pPr marL="457200" indent="-45720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600" i="1" dirty="0">
                <a:latin typeface="Times New Roman" panose="02020603050405020304" pitchFamily="18" charset="0"/>
              </a:rPr>
              <a:t>И. С. </a:t>
            </a:r>
            <a:r>
              <a:rPr lang="ru-RU" sz="1600" i="1" dirty="0" err="1">
                <a:latin typeface="Times New Roman" panose="02020603050405020304" pitchFamily="18" charset="0"/>
              </a:rPr>
              <a:t>Козвонин</a:t>
            </a:r>
            <a:r>
              <a:rPr lang="ru-RU" sz="1600" i="1" dirty="0">
                <a:latin typeface="Times New Roman" panose="02020603050405020304" pitchFamily="18" charset="0"/>
              </a:rPr>
              <a:t>. К вопросу о фазовом переходе </a:t>
            </a:r>
            <a:r>
              <a:rPr lang="cs-CZ" sz="1600" i="1" dirty="0">
                <a:latin typeface="Times New Roman" panose="02020603050405020304" pitchFamily="18" charset="0"/>
              </a:rPr>
              <a:t>AFM - FM </a:t>
            </a:r>
            <a:r>
              <a:rPr lang="ru-RU" sz="1600" i="1" dirty="0">
                <a:latin typeface="Times New Roman" panose="02020603050405020304" pitchFamily="18" charset="0"/>
              </a:rPr>
              <a:t>в </a:t>
            </a:r>
            <a:r>
              <a:rPr lang="cs-CZ" sz="1600" i="1" dirty="0" err="1">
                <a:latin typeface="Times New Roman" panose="02020603050405020304" pitchFamily="18" charset="0"/>
              </a:rPr>
              <a:t>FeRh</a:t>
            </a:r>
            <a:r>
              <a:rPr lang="cs-CZ" sz="1600" i="1" dirty="0">
                <a:latin typeface="Times New Roman" panose="02020603050405020304" pitchFamily="18" charset="0"/>
              </a:rPr>
              <a:t> [</a:t>
            </a:r>
            <a:r>
              <a:rPr lang="ru-RU" sz="1600" i="1" dirty="0">
                <a:latin typeface="Times New Roman" panose="02020603050405020304" pitchFamily="18" charset="0"/>
              </a:rPr>
              <a:t>Текст] / </a:t>
            </a:r>
            <a:r>
              <a:rPr lang="ru-RU" sz="1600" i="1" dirty="0" err="1">
                <a:latin typeface="Times New Roman" panose="02020603050405020304" pitchFamily="18" charset="0"/>
              </a:rPr>
              <a:t>И.С.Козвонин</a:t>
            </a:r>
            <a:r>
              <a:rPr lang="ru-RU" sz="1600" i="1" dirty="0">
                <a:latin typeface="Times New Roman" panose="02020603050405020304" pitchFamily="18" charset="0"/>
              </a:rPr>
              <a:t>, </a:t>
            </a:r>
            <a:r>
              <a:rPr lang="ru-RU" sz="1600" i="1" dirty="0" err="1">
                <a:latin typeface="Times New Roman" panose="02020603050405020304" pitchFamily="18" charset="0"/>
              </a:rPr>
              <a:t>А.С.Овчинников</a:t>
            </a:r>
            <a:r>
              <a:rPr lang="ru-RU" sz="1600" i="1" dirty="0">
                <a:latin typeface="Times New Roman" panose="02020603050405020304" pitchFamily="18" charset="0"/>
              </a:rPr>
              <a:t> // </a:t>
            </a:r>
            <a:r>
              <a:rPr lang="cs-CZ" sz="1600" i="1" dirty="0">
                <a:latin typeface="Times New Roman" panose="02020603050405020304" pitchFamily="18" charset="0"/>
              </a:rPr>
              <a:t>XXIII </a:t>
            </a:r>
            <a:r>
              <a:rPr lang="ru-RU" sz="1600" i="1" dirty="0" err="1">
                <a:latin typeface="Times New Roman" panose="02020603050405020304" pitchFamily="18" charset="0"/>
              </a:rPr>
              <a:t>Всеросс</a:t>
            </a:r>
            <a:r>
              <a:rPr lang="ru-RU" sz="1600" i="1" dirty="0">
                <a:latin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(СПФКС-23), Екатеринбург, 30.11.2023, </a:t>
            </a:r>
            <a:r>
              <a:rPr lang="cs-CZ" sz="1600" i="1" dirty="0">
                <a:latin typeface="Times New Roman" panose="02020603050405020304" pitchFamily="18" charset="0"/>
              </a:rPr>
              <a:t>ISBN: 978-5-6045774-8-6, </a:t>
            </a:r>
            <a:r>
              <a:rPr lang="ru-RU" sz="1600" i="1" dirty="0">
                <a:latin typeface="Times New Roman" panose="02020603050405020304" pitchFamily="18" charset="0"/>
              </a:rPr>
              <a:t>Тезисы докладов, Екатеринбург: ИФМ </a:t>
            </a:r>
            <a:r>
              <a:rPr lang="ru-RU" sz="1600" i="1" dirty="0" err="1">
                <a:latin typeface="Times New Roman" panose="02020603050405020304" pitchFamily="18" charset="0"/>
              </a:rPr>
              <a:t>УрО</a:t>
            </a:r>
            <a:r>
              <a:rPr lang="ru-RU" sz="1600" i="1" dirty="0">
                <a:latin typeface="Times New Roman" panose="02020603050405020304" pitchFamily="18" charset="0"/>
              </a:rPr>
              <a:t> РАН, 2023.- 74 </a:t>
            </a:r>
            <a:r>
              <a:rPr lang="cs-CZ" sz="1600" i="1" dirty="0">
                <a:latin typeface="Times New Roman" panose="02020603050405020304" pitchFamily="18" charset="0"/>
              </a:rPr>
              <a:t>c. </a:t>
            </a:r>
            <a:endParaRPr lang="en-US" sz="1600" i="1" dirty="0">
              <a:latin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</a:rPr>
              <a:t>Козвонин</a:t>
            </a:r>
            <a:r>
              <a:rPr lang="ru-RU" altLang="ru-RU" sz="2000" b="1" dirty="0">
                <a:latin typeface="Times New Roman" panose="02020603050405020304" pitchFamily="18" charset="0"/>
              </a:rPr>
              <a:t> Илья Сергеевич, 1 год обучения </a:t>
            </a: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1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5246</TotalTime>
  <Words>282</Words>
  <Application>Microsoft Office PowerPoint</Application>
  <PresentationFormat>Экран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Козвонин Илья Сергеевич, 1 год обучения </vt:lpstr>
      <vt:lpstr>Козвонин Илья Сергеевич, 1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217</cp:revision>
  <dcterms:created xsi:type="dcterms:W3CDTF">2012-04-17T05:54:14Z</dcterms:created>
  <dcterms:modified xsi:type="dcterms:W3CDTF">2025-10-09T08:44:43Z</dcterms:modified>
</cp:coreProperties>
</file>