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70" r:id="rId3"/>
    <p:sldId id="272" r:id="rId4"/>
    <p:sldId id="290" r:id="rId5"/>
    <p:sldId id="291" r:id="rId6"/>
    <p:sldId id="292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6374" autoAdjust="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04877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C5BC5BE-46F4-4B88-8BED-718936DA21A6}" type="datetimeFigureOut">
              <a:rPr lang="ru-RU"/>
              <a:t>09.10.2025</a:t>
            </a:fld>
            <a:endParaRPr lang="ru-RU"/>
          </a:p>
        </p:txBody>
      </p:sp>
      <p:sp>
        <p:nvSpPr>
          <p:cNvPr id="104877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104877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04877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04877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8189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419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5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4858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E9C43DB-47EC-40F6-BCB4-EC6CCC2A6633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4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4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4DE9110-75F4-48B8-A362-AA69C8A6F497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1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32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3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7C8CC7E-106A-4C84-B320-A3BB119C0457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0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0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0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0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F0DFDE7-871B-4EC2-8967-9AEDD578193D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48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4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1981EBB-4808-4496-A7D8-2FCA71B2931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5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5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5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8E91F8A-44F1-463E-9964-9084B34BC453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59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60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61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62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6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6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6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AF3CC12-E7FC-4C35-8DA1-954DCFA1A64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2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B70D3AD-E1A7-4DE0-9007-4E6ABCEEB18F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89982F3-FD47-40AA-9987-A98FDBEE6F3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6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67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68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6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7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7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42EEE09-85D9-43A1-968B-5EC9269842DB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37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1048738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3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4D915A2-44FF-4B32-8C3F-79AB6C250461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6525"/>
            <a:ext cx="91440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>
                <a:latin typeface="Times New Roman" panose="02020603050405020304" pitchFamily="18" charset="0"/>
              </a:rPr>
              <a:t>Кузнецова Александра Юрьевна, 3 года обучения </a:t>
            </a:r>
          </a:p>
        </p:txBody>
      </p:sp>
      <p:sp>
        <p:nvSpPr>
          <p:cNvPr id="1048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</a:rPr>
              <a:t>1.3.8 – физика конденсированного состояния</a:t>
            </a:r>
            <a:endParaRPr lang="ru-RU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48588" name="Rectangle 4"/>
          <p:cNvSpPr>
            <a:spLocks noChangeArrowheads="1"/>
          </p:cNvSpPr>
          <p:nvPr/>
        </p:nvSpPr>
        <p:spPr bwMode="auto">
          <a:xfrm>
            <a:off x="0" y="707298"/>
            <a:ext cx="9144000" cy="36004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</a:t>
            </a:r>
            <a:r>
              <a:rPr lang="ru-RU" altLang="en-US" sz="2000" dirty="0">
                <a:latin typeface="Times New Roman" panose="02020603050405020304" pitchFamily="18" charset="0"/>
              </a:rPr>
              <a:t>д.ф.-м.н. Титов Александр Натанович</a:t>
            </a:r>
            <a:endParaRPr lang="ru-RU" altLang="ru-RU" sz="20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04858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590" name="Rectangle 7"/>
          <p:cNvSpPr>
            <a:spLocks noChangeArrowheads="1"/>
          </p:cNvSpPr>
          <p:nvPr/>
        </p:nvSpPr>
        <p:spPr bwMode="auto">
          <a:xfrm>
            <a:off x="0" y="1916832"/>
            <a:ext cx="9144000" cy="424847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</a:p>
          <a:p>
            <a:pPr lvl="1" algn="just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altLang="en-US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философии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Сдан – «Хорошо» </a:t>
            </a:r>
          </a:p>
          <a:p>
            <a:pPr lvl="1" algn="just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altLang="en-US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иностранному языку</a:t>
            </a:r>
          </a:p>
          <a:p>
            <a:pPr lvl="1" algn="just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Сдан – «Отлично</a:t>
            </a:r>
            <a:r>
              <a:rPr lang="ru-RU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lvl="1" algn="just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ru-RU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eaLnBrk="1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исследования</a:t>
            </a:r>
            <a:r>
              <a:rPr lang="ru-RU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</a:t>
            </a:r>
            <a:r>
              <a:rPr lang="ru-R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кристаллической и электронной </a:t>
            </a:r>
            <a:r>
              <a:rPr lang="ru-RU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структуры </a:t>
            </a:r>
            <a:r>
              <a:rPr lang="ru-RU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интеркалатных</a:t>
            </a:r>
            <a:r>
              <a:rPr lang="ru-R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соединений на основе </a:t>
            </a:r>
            <a:r>
              <a:rPr lang="ru-RU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дихалькогенидов</a:t>
            </a:r>
            <a:r>
              <a:rPr lang="ru-RU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титана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86519" y="6281976"/>
            <a:ext cx="2133600" cy="476250"/>
          </a:xfrm>
        </p:spPr>
        <p:txBody>
          <a:bodyPr/>
          <a:lstStyle/>
          <a:p>
            <a:fld id="{6F0DFDE7-871B-4EC2-8967-9AEDD578193D}" type="slidenum"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7"/>
          <p:cNvSpPr txBox="1"/>
          <p:nvPr/>
        </p:nvSpPr>
        <p:spPr>
          <a:xfrm>
            <a:off x="31125" y="764704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Опубликованные статьи: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of the electronic structure of Ni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EMF method / 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Yu. Kuznetsova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A.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Suslov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 A, A.S.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Shkvarin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//The Journal of Chemical Physics. – 2025. – T. 162. – №. 5.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of replacing titanium with zirconium on the solubility of lithium in the Li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1−y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/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A.Yu.Kuznetsova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E.A.Suslov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A.N.Titov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of Chemical Physics. — 2024. — V. 160. — P. 211103—211107.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 of phase equilibria in the Cu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1-y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by the EMF method /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M.S.Postnikov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E.A.Suslov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A.Yu.Kuznetsova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A.S.Shkvarin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Letters. — 2023. — V. 353. — P. 135222—135225.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Structure of V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1–x</a:t>
            </a:r>
            <a:r>
              <a:rPr lang="ru-RU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Solid Solutions with the (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V,Ti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)Se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Structural Fragments /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A.S.Shkvarin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A.I.Merentsov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M.S.Postnikov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Yu.M.Yarmoshenko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E.G.Shkvarina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E.A.Suslov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A.Yu.Kuznetsova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I.Píš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S.Nappini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F.Bondino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P.Moras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P.M.Sheverdyaeva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E.Betz-Guttner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A.N.Titov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Physical Chemistry C. — 2022. — V. 126. — P. 7076—7085.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Статьи, в процессе написания: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[5]</a:t>
            </a:r>
            <a:r>
              <a:rPr lang="en-US" sz="1600" b="1" dirty="0"/>
              <a:t>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 structure of structural fragments in Zr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0.25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0.75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A.I.Merentsov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A.S.Shkvarin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M.S.Postnikov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P.Dudin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J.Avila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A.N.Titov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of Alloys and Compounds.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[6]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 and electronic structure of ZrxTi1-xS2 /Kuznetsova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A.Yu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Shkvarin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A.S.,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Merentsov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A.I.,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Shkvarina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E.G. 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Postnikov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M.S.,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Merentsova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K.A. 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Koroleva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A.V.,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Zhizhin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E.V.,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Chumakov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R.G.,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A.N. –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of Alloys and Compounds.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[7]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 of the ZrxTi1-xSe2 surface (0&lt;x&lt;1) / Kuznetsova A. Yu.,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Merentsov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I.,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Korkh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Yu.V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Tarkaeva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 V.,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Titov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N.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Текст: непосредственный //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of Alloys and Compounds.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246983" y="260648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результатам исследования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все время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обучения в аспирантуре: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Объект 2"/>
          <p:cNvSpPr>
            <a:spLocks noGrp="1"/>
          </p:cNvSpPr>
          <p:nvPr>
            <p:ph idx="1"/>
          </p:nvPr>
        </p:nvSpPr>
        <p:spPr>
          <a:xfrm>
            <a:off x="0" y="450005"/>
            <a:ext cx="8748464" cy="6192688"/>
          </a:xfrm>
        </p:spPr>
        <p:txBody>
          <a:bodyPr/>
          <a:lstStyle/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А.И.Меренцов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Особенности электронной структуры твердых растворов ZrxTi1-xCh2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А.И.Меренцов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А.С.Шкварин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XXIV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(СПФКС-24), посвященная 100-летию со дня рождения Е.А. Турова, Екатеринбург (Россия), 14.03-20.03.2025, ISBN 978-5-6052052-0-3, Тезисы докладов, г. Екатеринбург: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2025. – P.197 – Текст: непосредственный.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Топография сколотой поверхности монокристаллов Ti0.5Zr0.5Ch2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А.И.Меренцов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Ю.В.Корх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Е.В.Таркаева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XXIV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(СПФКС-24), посвященная 100-летию со дня рождения Е.А. Турова, Екатеринбург (Россия), 14.03-20.03.2025, ISBN 978-5-6052052-0-3, Тезисы докладов, г. Екатеринбург: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2025. – P.184 – Текст: непосредственный.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Кристаллическая структура и морфология ZrxTi1-xS2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А.И.Меренцов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Ю.В.Корх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Е.В.Таркаева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XXIV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(СПФКС-24), посвященная 100-летию со дня рождения Е.А. Турова, Екатеринбург (Россия), 14.03-20.03.2025, ISBN 978-5-6052052-0-3, Тезисы докладов, г. Екатеринбург: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2025. – P.128 – Текст: непосредственный.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Исследование системы LixZryTi1-ySe2 и NaxZryTi1-ySe2 методом кулонометрического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А.И.Меренцов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XIII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межд. участием «Химия твердого тела и функциональные материалы – 2024», Россия, 20.09.2024, ISBN: ISSN:, Сборник тезисов, СПб.: Типография «НОВБЫТХИМ», 2024.- 462 c.</a:t>
            </a:r>
          </a:p>
        </p:txBody>
      </p:sp>
      <p:sp>
        <p:nvSpPr>
          <p:cNvPr id="1048667" name="Прямоугольник 3"/>
          <p:cNvSpPr/>
          <p:nvPr/>
        </p:nvSpPr>
        <p:spPr>
          <a:xfrm>
            <a:off x="30966" y="4817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результатам исследования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 все время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обучения в аспирантуре:</a:t>
            </a:r>
            <a:endParaRPr lang="ru-RU" dirty="0"/>
          </a:p>
        </p:txBody>
      </p:sp>
      <p:sp>
        <p:nvSpPr>
          <p:cNvPr id="104866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5949280"/>
            <a:ext cx="2133600" cy="476250"/>
          </a:xfrm>
        </p:spPr>
        <p:txBody>
          <a:bodyPr/>
          <a:lstStyle/>
          <a:p>
            <a:fld id="{0F9A3C06-B40E-4638-8D04-838685C54F8C}" type="slidenum"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27" y="260648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Исследование слоистых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холькогенидов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металлов с двойными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интеркалантами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системах NaxMeyTiSe2 и NaxCuCrSe2 электрохимическими методами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XIII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межд. участием «Химия твердого тела и функциональные материалы – 2024», Россия, 20.09.2024, ISBN: ISSN:, Сборник тезисов, СПб.: Типография «НОВБЫТХИМ», 2024.- 492 c.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СЛОИСТЫХ ИНТЕРКАЛАТНЫХ СОЕДИНЕНИЙ ЭЛЕКТРОХИМИЧЕСКИМИ МЕТОДАМИ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А.О.Онищенко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М.А.Михайлов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С.В.Сумников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XV ПЛЁССКАЯ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НАУЧНАЯ КОНФЕРЕНЦИЯ СОВРЕМЕННЫЕ ПРОБЛЕМЫ ТЕОРЕТИЧЕСКОЙ И ПРИКЛАДНОЙ ЭЛЕКТРОХИМИИ. НОВЫЕ ИДЕИ И ПЕРЕДОВЫЕ МАТЕРИАЛЫ, Россия, 13.09.2024, ISBN: ISSN:978-5-905364-21-1, Тезисы докладов, Иваново: Институт химии растворов им. Г.А.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Крестова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2024.- 29 c.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Определение границ фазовых равновесий в системе NanZrxTi1-xSe2 методом кулонометрического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М.А.Михайлов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17-е Межд. совещание «Фундаментальные и прикладные проблемы ионики твердого тела» (ФПИТТ-2024), Черноголовка, 23.06.2024, ISBN: ISBN- 978-5-9933-0507-6, Труды совещания, ФИЦ проблем химической физики и медицинской химии РАН, 2027.- 234 c.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Исследование системы твердых растворов ZrxTi1-xSe2 методом гальваностатического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электрохимическим методам анализа «ЭМА-2024», Екатеринбург, 17.05.2024, ISBN: Сборник тезисов, Екатеринбург,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УрФУ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2024.- 73 c.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системы Na-CuCrSe2 методом гальваностатического прерывистого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электрохимическим методам анализа «ЭМА-2024», Екатеринбург, 17.05.2024, ISBN: Сборник тезисов, Екатеринбург,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УрФУ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2024.- 128 c.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DFDE7-871B-4EC2-8967-9AEDD578193D}" type="slidenum"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88204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Фазовые границы твердого раствора ZrxTi1-xSe2, полученные методом гальваностатического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XXIII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(СПФКС-23), Екатеринбург, 30.11.2023, ISBN: 978-5-6045774-8-6, Тезисы докладов, Екатеринбург: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2023.- 111 c.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Определение областей твердых растворов и коэффициента диффузии системы CuxZr0.2Cr0.8Se2 методом гальваностатического прерывистого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А.С.Шкварин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XXIII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(СПФКС-23), Екатеринбург, 30.11.2023, ISBN: 978-5-6045774-8-6, Тезисы докладов, Екатеринбург: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2023.- 116 c.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фазовых границ в системе Na-CuCrSe2 методом гальваностатического прерывистого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XXIII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(СПФКС-23), Екатеринбург, 30.11.2023, ISBN: 978-5-6045774-8-6, Тезисы докладов, Екатеринбург: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2023.- 110 c.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[13]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Определение фазовых равновесий и коэффициентов диффузии натрия в модифицированных слоистых материалах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ЭДС и гальваностатического прерывистого титрования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С.В.Сумников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«Физическая химия и электрохимия расплавленных и твердых электролитов», Екатеринбург, 21.09.2023,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978-5-91256-599-1,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материалов, Екатеринбург : Издательский Дом «Ажур», 2023.- 466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[14]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Электрические свойства твердого раствора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межд. участием «Термодинамика и материаловедение», Новосибирск, 07.07.2023,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0,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Новосибирск: ИНХ СО РАН, 2023..- 164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DFDE7-871B-4EC2-8967-9AEDD578193D}" type="slidenum"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3" y="52537"/>
            <a:ext cx="9144000" cy="6192688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[15]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Определение фазовых равновесий в системе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ЭДС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А.С.Шкварин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межд. участием «Термодинамика и материаловедение», Новосибирск, 07.07.2023,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0,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Новосибирск: ИНХ СО РАН, 2023..- 52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[16]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электронной структуры соединений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Плёсская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Межд. научная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«Современные проблемы теоретической и прикладной электрохимии. Электрохимия в настоящем и будущем», Плес, 07.07.2023,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978-5-905364-20-4,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Иваново : Верхневолжский государственный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агробиотехнологический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университет, 2023.- 105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[17]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электронной структуры и критических точек в системе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XXII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школа-семинар по проблемам физики конденсированного состояния вещества (СПФКС-22) памяти М.И. Куркина, Екатеринбург, 24 ноября – 1 декабря,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г. Екатеринбург,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РАН.- 131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[18]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А.О.Онищенко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Влияние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интеркалации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кобальта на эффективную массу электрона при электрохимическом титровании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Na-Co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TiSe</a:t>
            </a:r>
            <a:r>
              <a:rPr lang="en-US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А.О.Онищенко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XXII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школа-семинар по проблемам физики конденсированного состояния вещества (СПФКС-22) памяти М.И. Куркина, Екатеринбург, 24 ноября – 1 декабря,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 докладов, г. Екатеринбург, ИФМ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РАН.- 139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[19]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Влияние потенциала ионизации переходного металла в слоистых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дихалькогенидах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переходных металлов на диффузионную подвижность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интеркаланта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[Текст] 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Е.А.Суслов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А.Ю.Кузнецова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М.С.Постников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А.А.Титов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Всероссийская конференция «Химия твердого тела и функциональные материалы – 2022» 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Симпозиум «Термодинамика и материаловедение», Екатеринбург, 10-13 октября,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Екатеринбург:ИХТТ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РАН.Изд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-во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ДжиЛайм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ООО .- 334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64475"/>
            <a:ext cx="2133600" cy="476250"/>
          </a:xfrm>
        </p:spPr>
        <p:txBody>
          <a:bodyPr/>
          <a:lstStyle/>
          <a:p>
            <a:fld id="{6F0DFDE7-871B-4EC2-8967-9AEDD578193D}" type="slidenum"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86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1583</Words>
  <Application>Microsoft Office PowerPoint</Application>
  <PresentationFormat>Экран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Оформление по умолчанию</vt:lpstr>
      <vt:lpstr>Кузнецова Александра Юрьевна, 3 года обучения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30</cp:revision>
  <dcterms:created xsi:type="dcterms:W3CDTF">2012-04-16T17:54:14Z</dcterms:created>
  <dcterms:modified xsi:type="dcterms:W3CDTF">2025-10-09T09:41:49Z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563bc6079d9441f68b0997f7a4117226</vt:lpwstr>
  </property>
</Properties>
</file>