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3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282" autoAdjust="0"/>
  </p:normalViewPr>
  <p:slideViewPr>
    <p:cSldViewPr>
      <p:cViewPr varScale="1">
        <p:scale>
          <a:sx n="94" d="100"/>
          <a:sy n="94" d="100"/>
        </p:scale>
        <p:origin x="20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FCD38B6C-C950-4A25-B74D-E04B1CBDB78A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FB3D8E1-5750-46F4-A150-D5C2115492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173903-6614-48B5-A0CF-C92CF6AD9562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2DBE0E-6E23-4529-AAF8-AF0E30A22C10}" type="slidenum">
              <a:rPr lang="ru-RU" altLang="ru-RU" smtClean="0">
                <a:latin typeface="Arial" charset="0"/>
                <a:cs typeface="Arial" charset="0"/>
              </a:rPr>
              <a:pPr/>
              <a:t>2</a:t>
            </a:fld>
            <a:endParaRPr lang="ru-RU" alt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C922C-EAB2-4E78-9F5D-39040B3D87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14745-2D72-4BAF-A4DB-BE765525C7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D9E2C-3755-4226-9F0F-C2A80852D4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CE17-DD0F-46B4-AFE9-6D55DB8403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6DD3C-7A9B-4909-A564-4C672F71C5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59A5-B2FF-463E-AA94-6B77DEEE63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4E207-CF11-41BF-BDA4-B580DAF755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DF0C0-DDD8-4A76-B41C-5E108D7E24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84D60-3246-4594-BC6B-FD73D510F9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1CB86-2E9A-4518-8046-5D15BDD234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DD1A3-87E6-4E03-A1FF-B559D0B9DD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C105BB59-534A-4FDF-A90E-AC9F514F91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smtClean="0">
                <a:latin typeface="Times New Roman" pitchFamily="18" charset="0"/>
              </a:rPr>
              <a:t>Мелкозеров Денис Иванович, 2 год обучения 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65188" y="1122363"/>
            <a:ext cx="7558087" cy="3587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000" b="1" smtClean="0">
                <a:latin typeface="Times New Roman" pitchFamily="18" charset="0"/>
              </a:rPr>
              <a:t>Специальность: 1.3.8. Физика конденсированного состояния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84213" y="692150"/>
            <a:ext cx="79200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r>
              <a:rPr lang="ru-RU" altLang="ru-RU" sz="2000" b="1">
                <a:latin typeface="Times New Roman" pitchFamily="18" charset="0"/>
              </a:rPr>
              <a:t>Научный руководитель:</a:t>
            </a:r>
            <a:r>
              <a:rPr lang="ru-RU" altLang="ru-RU" sz="2000">
                <a:latin typeface="Times New Roman" pitchFamily="18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к.ф.-м.н. Пилюгин Виталий Прокофьевич</a:t>
            </a:r>
          </a:p>
        </p:txBody>
      </p:sp>
      <p:sp>
        <p:nvSpPr>
          <p:cNvPr id="1434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AFC70E-D613-4C8E-B78B-DE530FF67876}" type="slidenum">
              <a:rPr lang="ru-RU" smtClean="0">
                <a:latin typeface="Arial" charset="0"/>
                <a:cs typeface="Arial" charset="0"/>
              </a:rPr>
              <a:pPr/>
              <a:t>1</a:t>
            </a:fld>
            <a:endParaRPr lang="ru-RU" smtClean="0">
              <a:latin typeface="Arial" charset="0"/>
              <a:cs typeface="Arial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34925" y="1550988"/>
            <a:ext cx="8569325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algn="just" eaLnBrk="0" hangingPunct="0">
              <a:spcBef>
                <a:spcPts val="1200"/>
              </a:spcBef>
            </a:pP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Сданные на настоящий момент кандидатские экзамены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algn="just" eaLnBrk="0" hangingPunct="0">
              <a:spcBef>
                <a:spcPts val="120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История и философия науки — Отлично</a:t>
            </a:r>
          </a:p>
          <a:p>
            <a:pPr marL="457200" algn="just" eaLnBrk="0" hangingPunct="0">
              <a:spcBef>
                <a:spcPts val="120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Английский язык — Отлично</a:t>
            </a:r>
          </a:p>
          <a:p>
            <a:pPr marL="457200" algn="just" eaLnBrk="0" hangingPunct="0">
              <a:spcBef>
                <a:spcPts val="120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Педагогика — Зачет</a:t>
            </a:r>
          </a:p>
          <a:p>
            <a:pPr marL="457200" algn="just">
              <a:spcBef>
                <a:spcPts val="1200"/>
              </a:spcBef>
            </a:pPr>
            <a:endParaRPr lang="ru-RU" altLang="ru-RU" sz="1600" dirty="0" smtClean="0">
              <a:latin typeface="Times New Roman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</a:pPr>
            <a:r>
              <a:rPr lang="ru-RU" altLang="ru-RU" sz="1600" b="1" dirty="0" smtClean="0">
                <a:latin typeface="Times New Roman" pitchFamily="18" charset="0"/>
              </a:rPr>
              <a:t>Тема исследования </a:t>
            </a:r>
            <a:r>
              <a:rPr lang="ru-RU" altLang="ru-RU" sz="1600" dirty="0" smtClean="0">
                <a:latin typeface="Times New Roman" pitchFamily="18" charset="0"/>
              </a:rPr>
              <a:t>-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</a:rPr>
              <a:t>Структурные 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превращения при деформации под давлением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</a:rPr>
              <a:t>	сплавов 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L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1</a:t>
            </a:r>
            <a:r>
              <a:rPr lang="ru-RU" sz="1600" b="1" baseline="-25000" dirty="0">
                <a:solidFill>
                  <a:schemeClr val="tx2"/>
                </a:solidFill>
                <a:latin typeface="Times New Roman" pitchFamily="18" charset="0"/>
              </a:rPr>
              <a:t>2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Ni</a:t>
            </a:r>
            <a:r>
              <a:rPr lang="ru-RU" sz="1600" b="1" baseline="-25000" dirty="0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Me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Me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 = 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Ge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Fe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1600" b="1" dirty="0">
                <a:solidFill>
                  <a:schemeClr val="tx2"/>
                </a:solidFill>
                <a:latin typeface="Times New Roman" pitchFamily="18" charset="0"/>
              </a:rPr>
              <a:t>Al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1600" b="1" dirty="0" err="1">
                <a:solidFill>
                  <a:schemeClr val="tx2"/>
                </a:solidFill>
                <a:latin typeface="Times New Roman" pitchFamily="18" charset="0"/>
              </a:rPr>
              <a:t>Mn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) с различными значениями энергии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ru-RU" sz="1600" b="1" dirty="0" err="1" smtClean="0">
                <a:solidFill>
                  <a:schemeClr val="tx2"/>
                </a:solidFill>
                <a:latin typeface="Times New Roman" pitchFamily="18" charset="0"/>
              </a:rPr>
              <a:t>антифазных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</a:rPr>
              <a:t>границ</a:t>
            </a:r>
          </a:p>
          <a:p>
            <a:pPr marL="457200" algn="just">
              <a:spcBef>
                <a:spcPts val="1200"/>
              </a:spcBef>
            </a:pPr>
            <a:endParaRPr lang="ru-RU" altLang="ru-RU" sz="16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ChangeArrowheads="1"/>
          </p:cNvSpPr>
          <p:nvPr/>
        </p:nvSpPr>
        <p:spPr bwMode="auto">
          <a:xfrm>
            <a:off x="431800" y="765175"/>
            <a:ext cx="8280400" cy="590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Публикации по результатам исследования за все время обучения в аспирантуре: 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endParaRPr lang="en-US" sz="11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r>
              <a:rPr lang="ru-RU" sz="1200">
                <a:latin typeface="Times New Roman" pitchFamily="18" charset="0"/>
                <a:cs typeface="Times New Roman" pitchFamily="18" charset="0"/>
              </a:rPr>
              <a:t>Пилюгин В.П., Воронова Л.М., Дегтярёв М.В. и др. Связь дислокационной подвижности и размеров кристаллитов деформационных наноструктур // Физическое материаловедение : СБОРНИК МАТЕРИАЛОВ XI МЕЖДУНАРОДНОЙ ШКОЛЫ, Тольятти, 11–15 сентября 2023 года. – Тольятти: Тольяттинский государственный университет, 2023. – С. 216-217.</a:t>
            </a:r>
            <a:endParaRPr lang="en-US" sz="12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r>
              <a:rPr lang="ru-RU" sz="1200">
                <a:latin typeface="Times New Roman" pitchFamily="18" charset="0"/>
                <a:cs typeface="Times New Roman" pitchFamily="18" charset="0"/>
              </a:rPr>
              <a:t> Пилюгин В.П., Зайцев Д.В, Куклина А.А. и др. Структурные превращения и механические свойства вольфрама при интенсивных деформациях под высоким давлением и различных температурах // XVI Международная конференция «Забабахинские научные чтения» теория, эксперимент и новые технологии» (ПМ: 2023), Снежинск, 26.05.2023, Тезисы докладов, Снежинск : Изд-во РФЯЦ – ВНИИТФ, 2023.- 180 c.</a:t>
            </a:r>
            <a:endParaRPr lang="en-US" sz="12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r>
              <a:rPr lang="ru-RU" sz="1200">
                <a:latin typeface="Times New Roman" pitchFamily="18" charset="0"/>
                <a:cs typeface="Times New Roman" pitchFamily="18" charset="0"/>
              </a:rPr>
              <a:t> Пилюгин В.П., Зайцев Д.В., Мелкозёров Д.И. и др. Структурные превращения и деформационное упрочнение тугоплавких металлов //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LXVII 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Международная конференция «Актуальные проблемы прочности», Екатеринбург, 2-5 апреля 2024 года. – Екатеринбург: Уральский государственный горный университет, 2024. – С. 108-109.</a:t>
            </a: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r>
              <a:rPr lang="ru-RU" sz="1200">
                <a:latin typeface="Times New Roman" pitchFamily="18" charset="0"/>
                <a:cs typeface="Times New Roman" pitchFamily="18" charset="0"/>
              </a:rPr>
              <a:t> Толмачёв Т.П., Пилюгин В.П., Пацелов А.М. и др. Неравновесные сплавы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, полученные большими пластическими деформациями //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LXVII 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Международная конференция «Актуальные проблемы прочности», Екатеринбург, 2-5 апреля 2024 года. – Екатеринбург: Уральский государственный горный университет, 2024. – С. 108-109.</a:t>
            </a:r>
          </a:p>
          <a:p>
            <a:pPr>
              <a:lnSpc>
                <a:spcPct val="150000"/>
              </a:lnSpc>
              <a:buFont typeface="Arial" charset="0"/>
              <a:buAutoNum type="arabicPeriod"/>
            </a:pPr>
            <a:r>
              <a:rPr lang="ru-RU" sz="1200">
                <a:latin typeface="Times New Roman" pitchFamily="18" charset="0"/>
                <a:cs typeface="Times New Roman" pitchFamily="18" charset="0"/>
              </a:rPr>
              <a:t> Соловьева Ю.В., Старенченко В.А., Пилюгин В.П. и др. Закономерности и механизмы формирования структуры и свойств исходно монокристаллических интерметаллидов под воздействием мегапластических деформаций // LXVIII Международная конференция «Актуальные проблемы прочности» (АПП-68), Витебск, 31.05.2024, ISBN: Материалы, Минск: УП «ИВЦ Минфина», 2024.- 101 c.</a:t>
            </a:r>
          </a:p>
          <a:p>
            <a:pPr eaLnBrk="0" hangingPunct="0">
              <a:buFont typeface="Arial" charset="0"/>
              <a:buAutoNum type="arabicPeriod"/>
            </a:pPr>
            <a:endParaRPr lang="en-US" sz="1100" b="1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20000"/>
              </a:spcBef>
            </a:pPr>
            <a:endParaRPr lang="ru-RU" altLang="ru-RU" sz="2000">
              <a:latin typeface="Times New Roman" pitchFamily="18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smtClean="0">
                <a:latin typeface="Times New Roman" pitchFamily="18" charset="0"/>
              </a:rPr>
              <a:t>Мелкозеров Денис Иванович, 2 год обучения </a:t>
            </a:r>
          </a:p>
        </p:txBody>
      </p:sp>
      <p:sp>
        <p:nvSpPr>
          <p:cNvPr id="4096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04025" y="6351588"/>
            <a:ext cx="2133600" cy="476250"/>
          </a:xfrm>
          <a:noFill/>
        </p:spPr>
        <p:txBody>
          <a:bodyPr/>
          <a:lstStyle/>
          <a:p>
            <a:fld id="{F63BFA65-4F27-48F7-B1FC-E69028F87A24}" type="slidenum">
              <a:rPr lang="ru-RU" smtClean="0">
                <a:latin typeface="Arial" charset="0"/>
                <a:cs typeface="Arial" charset="0"/>
              </a:rPr>
              <a:pPr/>
              <a:t>2</a:t>
            </a:fld>
            <a:endParaRPr 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4654</TotalTime>
  <Words>358</Words>
  <Application>Microsoft Office PowerPoint</Application>
  <PresentationFormat>Экран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Мелкозеров Денис Иванович, 2 год обучения </vt:lpstr>
      <vt:lpstr>Мелкозеров Денис Иванович, 2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261</cp:revision>
  <dcterms:created xsi:type="dcterms:W3CDTF">2012-04-17T05:54:14Z</dcterms:created>
  <dcterms:modified xsi:type="dcterms:W3CDTF">2025-10-09T09:00:35Z</dcterms:modified>
</cp:coreProperties>
</file>