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01" r:id="rId3"/>
    <p:sldId id="302" r:id="rId4"/>
    <p:sldId id="316" r:id="rId5"/>
    <p:sldId id="307" r:id="rId6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89" autoAdjust="0"/>
    <p:restoredTop sz="97419" autoAdjust="0"/>
  </p:normalViewPr>
  <p:slideViewPr>
    <p:cSldViewPr>
      <p:cViewPr varScale="1">
        <p:scale>
          <a:sx n="115" d="100"/>
          <a:sy n="115" d="100"/>
        </p:scale>
        <p:origin x="144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5BC5BE-46F4-4B88-8BED-718936DA21A6}" type="datetimeFigureOut">
              <a:rPr lang="ru-RU"/>
              <a:pPr>
                <a:defRPr/>
              </a:pPr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23F7D7-2342-473B-BC68-1207902146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720557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C43DB-47EC-40F6-BCB4-EC6CCC2A66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29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E9110-75F4-48B8-A362-AA69C8A6F4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961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8CC7E-106A-4C84-B320-A3BB119C04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845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DFDE7-871B-4EC2-8967-9AEDD57819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834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81EBB-4808-4496-A7D8-2FCA71B293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217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E91F8A-44F1-463E-9964-9084B34BC4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608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3CC12-E7FC-4C35-8DA1-954DCFA1A6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606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0D3AD-E1A7-4DE0-9007-4E6ABCEEB1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81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982F3-FD47-40AA-9987-A98FDBEE6F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788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2EEE09-85D9-43A1-968B-5EC9269842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464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915A2-44FF-4B32-8C3F-79AB6C2504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08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0280659-A7B4-400E-A35D-723672D2ED4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39/d3cp01088k" TargetMode="External"/><Relationship Id="rId3" Type="http://schemas.openxmlformats.org/officeDocument/2006/relationships/hyperlink" Target="https://doi.org/10.1016/j.ceramint.2024.09.251" TargetMode="External"/><Relationship Id="rId7" Type="http://schemas.openxmlformats.org/officeDocument/2006/relationships/hyperlink" Target="https://doi.org/10.1016/j.physb.2024.416060" TargetMode="External"/><Relationship Id="rId12" Type="http://schemas.openxmlformats.org/officeDocument/2006/relationships/hyperlink" Target="https://doi.org/10.3390/met11081296" TargetMode="External"/><Relationship Id="rId2" Type="http://schemas.openxmlformats.org/officeDocument/2006/relationships/hyperlink" Target="https://doi.org/10.31857/S0044451025060148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oi.org/10.1109/TMAG.2024.3407681" TargetMode="External"/><Relationship Id="rId11" Type="http://schemas.openxmlformats.org/officeDocument/2006/relationships/hyperlink" Target="https://doi.org/10.1016/j.intermet.2021.107183" TargetMode="External"/><Relationship Id="rId5" Type="http://schemas.openxmlformats.org/officeDocument/2006/relationships/hyperlink" Target="https://doi.org/10.1134/S0021364024600757" TargetMode="External"/><Relationship Id="rId10" Type="http://schemas.openxmlformats.org/officeDocument/2006/relationships/hyperlink" Target="https://doi.org/10.3390/met13020290" TargetMode="External"/><Relationship Id="rId4" Type="http://schemas.openxmlformats.org/officeDocument/2006/relationships/hyperlink" Target="https://doi.org/10.1016/j.jallcom.2025.180380" TargetMode="External"/><Relationship Id="rId9" Type="http://schemas.openxmlformats.org/officeDocument/2006/relationships/hyperlink" Target="https://doi.org/10.1016/j.intermet.2023.10789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4996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Мухачев Роман Дмитриевич, 3 год обучения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9842" y="1555365"/>
            <a:ext cx="7624316" cy="36004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z="2000" b="1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Специальность: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1.3.8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 конденсированного состояния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759842" y="692696"/>
            <a:ext cx="8060630" cy="862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Лукоянов Алексей Владимирович, </a:t>
            </a:r>
          </a:p>
          <a:p>
            <a:pPr algn="just" eaLnBrk="1" hangingPunct="1">
              <a:spcBef>
                <a:spcPct val="20000"/>
              </a:spcBef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к.ф.-м.н.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59842" y="1988840"/>
            <a:ext cx="7926958" cy="4464496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на настоящий момент кандидатские экзамены</a:t>
            </a: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Английский язык 4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История и философия науки  5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Зачет по методологии преподавания высшей школы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ct val="20000"/>
              </a:spcBef>
              <a:defRPr/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исследования - Электронная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и магнитные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свойства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тройных интерметаллидов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BE813FBB-E486-4877-9D61-F9537E6E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47B04-FCC5-8F44-A722-F619BAE94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40C78D4-E184-19EF-9665-8098450EA0AC}"/>
              </a:ext>
            </a:extLst>
          </p:cNvPr>
          <p:cNvSpPr txBox="1"/>
          <p:nvPr/>
        </p:nvSpPr>
        <p:spPr>
          <a:xfrm>
            <a:off x="179512" y="0"/>
            <a:ext cx="8784976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Публикации по результатам исследования за все время обучения в аспирантуре</a:t>
            </a: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Опубликованные статьи:</a:t>
            </a:r>
            <a:endParaRPr lang="ru-RU" sz="18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739C22-4B72-1CE1-DEC8-0E9014B239FF}"/>
              </a:ext>
            </a:extLst>
          </p:cNvPr>
          <p:cNvSpPr txBox="1"/>
          <p:nvPr/>
        </p:nvSpPr>
        <p:spPr>
          <a:xfrm>
            <a:off x="179512" y="836712"/>
            <a:ext cx="8784976" cy="6238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Магнитное упорядочение и электронная структура </a:t>
            </a:r>
            <a:r>
              <a:rPr lang="ru-RU" sz="125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GdRhSi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Р.Д. Мухачев, А.В. Лукоянов.  // Журнал экспериментальной и теоретической физики. — </a:t>
            </a:r>
            <a:r>
              <a:rPr lang="ru-RU" sz="12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— V. 167 – No. 6. — P. 881—885.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(УБС 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 IF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.0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Narrow gap semiconductor to metal transition in 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GdNiSb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under pressure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R.D. Mukhachev, S.T.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Baidak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A.V. Lukoyanov. 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Ceramics International. — </a:t>
            </a:r>
            <a:r>
              <a:rPr lang="en-US" sz="12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— V. 51 – No. 10. — P. 12330—12336.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(УБС 1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IF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5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en-US" sz="12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Large magnetocaloric effect in Gd(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Mn,Cr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)Si at room temperature 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A.G. Kuchin, S.P. Platonov, R.D. Mukhachev, A.V. Lukoyanov, V.S.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Gaviko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A.S.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Volegov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M.Yu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Yakovleva. 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Alloys and Compounds. — </a:t>
            </a:r>
            <a:r>
              <a:rPr lang="en-US" sz="12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— V. 1024. — P. 180293–180299. 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(УБС 1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IF = 5.8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Antiferromagnetic-to-ferromagnetic transition in the GdNiSi</a:t>
            </a:r>
            <a:r>
              <a:rPr lang="en-US" sz="1250" baseline="-250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1-x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Al</a:t>
            </a:r>
            <a:r>
              <a:rPr lang="en-US" sz="1250" baseline="-250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x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 Compound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R.D.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Mukhachev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A.V.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Lukoyanov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A.G. Kuchin // 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Письма в ЖЭТФ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— </a:t>
            </a:r>
            <a:r>
              <a:rPr lang="en-US" sz="12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— V. 119. — P. 7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—7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65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(УБС 1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IF = 1.4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First-principles study of a ferro-to-antiferromagnetic transition in the Gd(Fe, Ni)Si intermetallics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R.D.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Mukhachev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A.V.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Lukoyanov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IEEE Transactions on Magnetics. — </a:t>
            </a:r>
            <a:r>
              <a:rPr lang="en-US" sz="12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— V. 60. — P. 7100203—7100205.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(УБС 2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IF = 2.1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2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The GdMn</a:t>
            </a:r>
            <a:r>
              <a:rPr lang="en-US" sz="1250" baseline="-250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1-x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Ru</a:t>
            </a:r>
            <a:r>
              <a:rPr lang="en-US" sz="1250" baseline="-250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x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Si compounds cassette for magnetocaloric nitrogen liquefaction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S.P.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Platonov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A.G. Kuchin, A.S.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Volegov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V.S.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Gaviko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R.D. Mukhachev, A.V. Lukoyanov, M. Yu. Yakovleva // Physica B. — 2024. — V. 685. — P. 416060—416066.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(УБС 2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IF = 2.8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2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Magnetocaloric effect and magnetic ordering in GdFe</a:t>
            </a:r>
            <a:r>
              <a:rPr lang="en-US" sz="1250" baseline="-250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1-x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T</a:t>
            </a:r>
            <a:r>
              <a:rPr lang="en-US" sz="1250" baseline="-250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x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Si, T = Cr, V, Ni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A. G. Kuchin1, S. P.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Platonov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 D. Mukhachev, A. V. Lukoyanov, A. S.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Volegov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V. S.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Gaviko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 Yu. Yakovleva // Physical Chemistry Chemical Physics. — 2023. — V. 25. — P. 15508—15517.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(УБС 2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IF = 2.9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2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Dominance of the cubic Laves phase in the Gd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Т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Al substitutional compounds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S.P.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Platonov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A.G. Kuchin1, R.D. Mukhachev, A.V. Lukoyanov, A.S.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Volegov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V.S.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Gaviko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M.Yu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Yakovleva // Intermetallics. — 2023. — V. 158. — P. 107894—107901.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(УБС 1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IF = 4.4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2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r>
              <a:rPr lang="en-US" sz="125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Large magnetic entropy change in GdRuSi optimal for magnetocaloric liquefaction of nitrogen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A.G. Kuchin, S.P.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Platonov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R.D. Mukhachev, A.V. Lukoyanov, A.S.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Volegov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V.S. 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Gaviko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M.Yu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Yakovleva // Metals. — 2023. — V. 13. — P. 290—298.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(УБС 1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IF = 2.6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r>
              <a:rPr lang="en-US" sz="125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Remarkable increase of Curie temperature in doped GdFeSi compound</a:t>
            </a:r>
            <a:r>
              <a:rPr lang="en-US" sz="125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/ A.G. Kuchin</a:t>
            </a:r>
            <a:r>
              <a:rPr lang="en-US" sz="1250" kern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25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S.P. </a:t>
            </a:r>
            <a:r>
              <a:rPr lang="en-US" sz="125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Platonov</a:t>
            </a:r>
            <a:r>
              <a:rPr lang="en-US" sz="125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A.V. Lukoyanov, A.S. </a:t>
            </a:r>
            <a:r>
              <a:rPr lang="en-US" sz="125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Volegov</a:t>
            </a:r>
            <a:r>
              <a:rPr lang="en-US" sz="125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V.S. </a:t>
            </a:r>
            <a:r>
              <a:rPr lang="en-US" sz="125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Gaviko</a:t>
            </a:r>
            <a:r>
              <a:rPr lang="en-US" sz="125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R.D. Mukhachev, </a:t>
            </a:r>
            <a:r>
              <a:rPr lang="en-US" sz="125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M.Yu</a:t>
            </a:r>
            <a:r>
              <a:rPr lang="en-US" sz="125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Yakovleva. // </a:t>
            </a:r>
            <a:r>
              <a:rPr lang="en-US" sz="125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Intermetallics</a:t>
            </a:r>
            <a:r>
              <a:rPr lang="en-US" sz="125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— 2021. — V. 133. — P. 107183—107188.</a:t>
            </a:r>
            <a:r>
              <a:rPr lang="en-US" sz="125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(УБС 1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IF = 4.4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28600" indent="-228600">
              <a:lnSpc>
                <a:spcPct val="110000"/>
              </a:lnSpc>
              <a:buFont typeface="+mj-lt"/>
              <a:buAutoNum type="arabicPeriod"/>
            </a:pPr>
            <a:r>
              <a:rPr lang="en-US" sz="125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Composition-induced magnetic transition in GdMn</a:t>
            </a:r>
            <a:r>
              <a:rPr lang="en-US" sz="1250" kern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1-x</a:t>
            </a:r>
            <a:r>
              <a:rPr lang="en-US" sz="125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Ti</a:t>
            </a:r>
            <a:r>
              <a:rPr lang="en-US" sz="1250" kern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x</a:t>
            </a:r>
            <a:r>
              <a:rPr lang="en-US" sz="125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Si intermetallic compounds for x = 0-1</a:t>
            </a:r>
            <a:r>
              <a:rPr lang="en-US" sz="125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/ R.D. Mukhachev, A.V. Lukoyanov.</a:t>
            </a:r>
            <a:r>
              <a:rPr lang="ru-RU" sz="125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5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Metals. — 2021. — V. 11. — P. 1296—1306. 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(УБС 1</a:t>
            </a:r>
            <a:r>
              <a:rPr lang="en-US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IF = 2.6</a:t>
            </a:r>
            <a:r>
              <a:rPr lang="ru-RU"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Номер слайда 1">
            <a:extLst>
              <a:ext uri="{FF2B5EF4-FFF2-40B4-BE49-F238E27FC236}">
                <a16:creationId xmlns:a16="http://schemas.microsoft.com/office/drawing/2014/main" id="{8EA0DE55-843A-6380-8CF2-9E8F59C76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453336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84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F62DB-DB8B-2395-8814-CF476002A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62712C-8475-2E31-F24C-CDB81E57F023}"/>
              </a:ext>
            </a:extLst>
          </p:cNvPr>
          <p:cNvSpPr txBox="1"/>
          <p:nvPr/>
        </p:nvSpPr>
        <p:spPr>
          <a:xfrm>
            <a:off x="0" y="873572"/>
            <a:ext cx="9144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indent="-177800">
              <a:buFont typeface="+mj-lt"/>
              <a:buAutoNum type="arabicPeriod"/>
              <a:tabLst>
                <a:tab pos="177800" algn="l"/>
              </a:tabLst>
            </a:pP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Новые легированные интерметаллиды GdTX для высокотемпературных магнитокалорических приложений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[Текст] /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Р.Д.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Мухачев, А.В.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Лукоянов, С.П.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Платонов, А.Г.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Кучин, В.С.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Гавико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А.С.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Волегов, М.Ю.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Яковлева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6-й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Межд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Науч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Семинар «Дни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калорики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Челябинске: функциональные материалы и их приложения»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г.Челябинск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.05.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2025,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Сборник тезисов, Челябинск, 2025. -88 с.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(устный)</a:t>
            </a:r>
          </a:p>
          <a:p>
            <a:pPr marL="177800" indent="-177800">
              <a:buFont typeface="+mj-lt"/>
              <a:buAutoNum type="arabicPeriod"/>
              <a:tabLst>
                <a:tab pos="177800" algn="l"/>
              </a:tabLst>
            </a:pP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Расчетное исследование магнитных переходов в интерметаллидах GdNiSi с легированием Al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А.В.Лукоянов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XII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Межд. молодежная научная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«Физика. Технологии. Инновации» (ФТИ-2025), Россия, 22.05.2025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Тезисы докладов, Екатеринбург: УрФУ, 2025.- 180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(устный)</a:t>
            </a:r>
          </a:p>
          <a:p>
            <a:pPr marL="177800" indent="-177800">
              <a:buFont typeface="+mj-lt"/>
              <a:buAutoNum type="arabicPeriod"/>
              <a:tabLst>
                <a:tab pos="177800" algn="l"/>
              </a:tabLst>
            </a:pP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Новые экологичные материалы на основе гадолиния для эффективного магнитного охлаждения и сжижения газов [Текст] /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Р.Д.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Мухачев, А.В.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Лукоянов, С.П.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Платонов, А.Г.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Кучин // XVII Международная научно-практическая конференция «Образование и наука для устойчивого развития», Москва, 15.04.2025.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(устный) Доклад награжден оргкомитетом дипломом победителя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степени в секции «Новые материалы для устойчивого развития».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>
              <a:buFont typeface="+mj-lt"/>
              <a:buAutoNum type="arabicPeriod"/>
              <a:tabLst>
                <a:tab pos="177800" algn="l"/>
              </a:tabLst>
            </a:pP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Электронная структура и магнитные свойства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Gd(TM-3d)Si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моделирования из первых принципов [Текст] /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А.В.Лукоянов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Межд.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ФизикА.СПб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/2024» , Санкт-Петербург, 25.10.2024,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978-5-7422-8703-2,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Тезисы докладов, СПб.: ПОЛИТЕХ-ПРЕСС, 2024.- 61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(стендовый)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>
              <a:buFont typeface="+mj-lt"/>
              <a:buAutoNum type="arabicPeriod"/>
              <a:tabLst>
                <a:tab pos="177800" algn="l"/>
              </a:tabLst>
            </a:pP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Promising magnetic applications of GdTX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S.P.Platonov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A.G.Kuchin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 International Conference on Applied Magnetism 2024 (ICAM 2024), Istanbul, Turkey, 17-19 September 2024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(устный)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>
              <a:buFont typeface="+mj-lt"/>
              <a:buAutoNum type="arabicPeriod"/>
              <a:tabLst>
                <a:tab pos="177800" algn="l"/>
              </a:tabLst>
            </a:pP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Magnetocaloric GdMn1-xRuxSi compounds with x = 0-1 for gas liquefaction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S.P.Platonov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A.G.Kuchin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A.S.Volegov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V.S.Gaviko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M.Yu.Yakovleva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The 4th Intern. Online Conf. on Crystals (IOCC 2024),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Россия, 20.09.2024,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ISSN:0, Book of abstracts, 0.- 111 c.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(стендовый)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>
              <a:buFont typeface="+mj-lt"/>
              <a:buAutoNum type="arabicPeriod"/>
              <a:tabLst>
                <a:tab pos="177800" algn="l"/>
              </a:tabLst>
            </a:pP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Новые материалы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GdMn1-xRuxSi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магнитокалорическими свойствами, перспективные для сжижения азота и других газов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С.П.Платонов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А.Г.Кучин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А.С.Волегов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В.С.Гавико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М.Ю.Яковлева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А.В.Лукоянов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Межд. молодежная научная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«Физика. Технологии. Инновации» (ФТИ-2024), Россия, 25.05.2024,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ISSN:978-5-6049106-9-6,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Тезисы докладов, Екатеринбург: УрФУ, 2024.- 533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(устный)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>
              <a:buFont typeface="+mj-lt"/>
              <a:buAutoNum type="arabicPeriod"/>
              <a:tabLst>
                <a:tab pos="177800" algn="l"/>
              </a:tabLst>
            </a:pP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Magnetic ordering transition in Al doped GdNiSi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A.G.Kuchin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The Second Intern. Conf. “Materials Science and Nanotechnology” (MSN-2024), Ekaterinburg, 30.08.2024, ISBN: ISBN- 978-5-9500624-7-8, Book of abstracts, Ekaterinburg, Ural Federal University, 2024.- 60 c.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(устный)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>
              <a:buFont typeface="+mj-lt"/>
              <a:buAutoNum type="arabicPeriod"/>
              <a:tabLst>
                <a:tab pos="177800" algn="l"/>
              </a:tabLst>
            </a:pP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Новые магнитокалорические материалы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Gd(TM)Si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применения в сжижении газов [Текст] /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А.В.Лукоянов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С.П.Платонов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А.С.Волегов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В.С.Гавико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М.Ю.Яковлева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А.Г.Кучин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XXV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«Новое в магнетизме и магнитных материалах» (НМММ), Москва, 06.07.2024,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ISBN- 978-5-4465-1869-15,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Сборник трудов, Москва, 2024.- 83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(устный)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2F6025-5F9F-C1DC-4023-C04021428174}"/>
              </a:ext>
            </a:extLst>
          </p:cNvPr>
          <p:cNvSpPr txBox="1"/>
          <p:nvPr/>
        </p:nvSpPr>
        <p:spPr>
          <a:xfrm>
            <a:off x="179512" y="0"/>
            <a:ext cx="8784976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Публикации по результатам исследования за все время обучения в аспирантуре</a:t>
            </a: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Опубликованные тезисы:</a:t>
            </a:r>
            <a:endParaRPr lang="ru-RU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Номер слайда 1">
            <a:extLst>
              <a:ext uri="{FF2B5EF4-FFF2-40B4-BE49-F238E27FC236}">
                <a16:creationId xmlns:a16="http://schemas.microsoft.com/office/drawing/2014/main" id="{159103EE-D83F-E142-7C8C-02DC7ABCE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466270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61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25E04-86B8-9481-EC39-E2721686B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1290545-34B2-4250-8595-6FB6949C8297}"/>
              </a:ext>
            </a:extLst>
          </p:cNvPr>
          <p:cNvSpPr txBox="1"/>
          <p:nvPr/>
        </p:nvSpPr>
        <p:spPr>
          <a:xfrm>
            <a:off x="0" y="873572"/>
            <a:ext cx="9144000" cy="5616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 startAt="10"/>
              <a:tabLst>
                <a:tab pos="177800" algn="l"/>
              </a:tabLst>
            </a:pP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Theoretical study of the AFM-FM transition in GdNiSi1-xAlx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IEEE Intern. Magnetics Conf. (INTERMAG 2024), Rio de Janeiro, 10.05.2024, ISBN: Conference booklet.- 145 c.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(стендовый)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0"/>
              <a:tabLst>
                <a:tab pos="177800" algn="l"/>
              </a:tabLst>
            </a:pP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Особенности зонной структуры и магнитных свойств полупроводников и полуметаллов на основе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Gd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Sb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С.Т.Байдак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А.В.Лукоянов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Межд. научно-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«Редкие металлы и материалы на их основе: технологии, свойства и применение» (РЕДМЕТ-2024), Москва, 05.04.2024,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Сборник тезисов, Москва: АО «Гиредмет» им.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Н.П.Сажина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2024.- 283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(стендовый)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0"/>
              <a:tabLst>
                <a:tab pos="177800" algn="l"/>
              </a:tabLst>
            </a:pP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Зонная структура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интерметаллида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GdNiSb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давлением [Текст] /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С.Т.Байдак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А.В.Лукоянов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XXIII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школа-семинар по проблемам физики конденсированного состояния вещества (СПФКС-23), Екатеринбург, 30.11.2023,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978-5-6045774-8-6,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Тезисы докладов, Екатеринбург: ИФМ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РАН, 2023.- 226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(устный)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0"/>
              <a:tabLst>
                <a:tab pos="177800" algn="l"/>
              </a:tabLst>
            </a:pP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R.D. 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Ferro-to-antiferromag¬netic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transition in Gd(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Fe,Ni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)Si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R.D. Mukhachev, A.V. Lukoyanov, A.G. Kuchin, S.P.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Platonov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A.S.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Volegov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V.S.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Gaviko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M.Yu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Yakovleva // The 4th Intern. Electronic Conf. on Applied Sciences (ASEC2023), Basel, Book of abstracts, 0.- 16333 c.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(устный)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0"/>
              <a:tabLst>
                <a:tab pos="177800" algn="l"/>
              </a:tabLst>
            </a:pP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Effect of doping on magnetic properties in the GdFe1-xTxSi, T = Cr, V, Ni, intermetallic compounds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The IEEE Around-the-Clock Around-the-Globe Magnetic Conference (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AtC-AtG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online, Abstracts, IEEE MAGNETICS.- 135 c.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(стендовый)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0"/>
              <a:tabLst>
                <a:tab pos="177800" algn="l"/>
              </a:tabLst>
            </a:pP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Metallization under pressure in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GdNiSb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semiconductor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S.T.Baidak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4th Intern. Conf. «Spin Physics, Spin Chemistry and Spin Technology 2023» (SPCT 2023), Kazan, 30.09.2023, ISBN: Book of Abstracts, - 208 c.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(устный)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0"/>
              <a:tabLst>
                <a:tab pos="177800" algn="l"/>
              </a:tabLst>
            </a:pP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Магнитокалорический эффект и магнитные свойства интерметаллида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GdRuSi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А.В.Лукоянов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С.П.Платонов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А.К.Кучин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А.С.Волегов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В.С.Гавико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М.Ю.Яковлева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4-й Межд. научный Семинар «Дни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калорики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Дагестане: функциональные материалы и их приложения» (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DCD-2023),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Дербент, 31.05.2023,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978-5-7271-1896-2,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Сборник тезисов, Челябинск, 2023.- 94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(устный)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0"/>
              <a:tabLst>
                <a:tab pos="177800" algn="l"/>
              </a:tabLst>
            </a:pP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Electronic structure and Curie temperature change in Ti or Al doped GdFeSi compound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S.P.Platonov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A.G.Kuchin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A.S.Volegov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V.S.Gaviko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M.Yu.Yakovleva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Intermag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2023, Sendai, 19.05.2023, Book of abstracts, 0.- 143 c.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(стендовый)</a:t>
            </a:r>
          </a:p>
          <a:p>
            <a:pPr marL="228600" indent="-228600">
              <a:buFont typeface="+mj-lt"/>
              <a:buAutoNum type="arabicPeriod" startAt="10"/>
              <a:tabLst>
                <a:tab pos="177800" algn="l"/>
              </a:tabLst>
            </a:pP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Магнитные свойства и электронная структура интерметаллидов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GdMn1-xRuxSi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электронных корреляций [Текст] /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А.В.Лукоянов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Конференция «Сильно коррелированные электронные системы и квантовые критические явления», Москва, 25.05.2023,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978-5-4344-0993-3,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Сборник тезисов докладов, М.-Ижевск : Институт компьютерных исследований, 2023.- 105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(стендовый)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-177800">
              <a:buFont typeface="+mj-lt"/>
              <a:buAutoNum type="arabicPeriod" startAt="10"/>
              <a:tabLst>
                <a:tab pos="177800" algn="l"/>
              </a:tabLst>
            </a:pP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7576B2-95C3-776F-B7B3-2F4C98FCE5D0}"/>
              </a:ext>
            </a:extLst>
          </p:cNvPr>
          <p:cNvSpPr txBox="1"/>
          <p:nvPr/>
        </p:nvSpPr>
        <p:spPr>
          <a:xfrm>
            <a:off x="179512" y="0"/>
            <a:ext cx="8784976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Публикации по результатам исследования за все время обучения в аспирантуре</a:t>
            </a: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Опубликованные тезисы (продолжение): </a:t>
            </a:r>
            <a:endParaRPr lang="ru-RU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Номер слайда 1">
            <a:extLst>
              <a:ext uri="{FF2B5EF4-FFF2-40B4-BE49-F238E27FC236}">
                <a16:creationId xmlns:a16="http://schemas.microsoft.com/office/drawing/2014/main" id="{B803F2A7-7073-2296-C70B-17032BC72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466270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16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DBE62-F825-700C-7A7E-A75741195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07DA20D-26F5-351B-6D06-29F3B87BFA6B}"/>
              </a:ext>
            </a:extLst>
          </p:cNvPr>
          <p:cNvSpPr txBox="1"/>
          <p:nvPr/>
        </p:nvSpPr>
        <p:spPr>
          <a:xfrm>
            <a:off x="0" y="873572"/>
            <a:ext cx="9144000" cy="5893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 startAt="19"/>
              <a:tabLst>
                <a:tab pos="177800" algn="l"/>
              </a:tabLst>
            </a:pP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Магнитные свойства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GdRuSi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магнитокалорического сжижения азота [Текст] /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А.В.Лукоянов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А.Г.Кучин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С.П.Платонов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Международная молодежная научная конференция «Физика. Технологии. Инновации» (ФТИ-2023), Екатеринбург, 19.05.2023,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978-5-6050040-2-8,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Тезисы докладов, Екатеринбург : УрФУ, ИЗДАТЕЛЬСВО АМБ, 2023..- 667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(стендовый)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9"/>
              <a:tabLst>
                <a:tab pos="177800" algn="l"/>
              </a:tabLst>
            </a:pP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Magnetic properties and electronic structure of GdFeSi doped with Ti or Al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S.P.Platonov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A.G.Kuchin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A.S.Volegov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V.S.Gaviko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M.Yu.Yakovleva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Intern. Conf. on Functional Materials for Future Technology 2023 , Vellore, 21.04.2023, ISBN: 978-93-92811-05-0, Abstract, IC-FMFT 2023.- 190 c.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(стендовый)</a:t>
            </a:r>
          </a:p>
          <a:p>
            <a:pPr marL="228600" indent="-228600">
              <a:buFont typeface="+mj-lt"/>
              <a:buAutoNum type="arabicPeriod" startAt="19"/>
              <a:tabLst>
                <a:tab pos="177800" algn="l"/>
              </a:tabLst>
            </a:pP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Magnetic properties and topological features of band structure of Gd-Sb compound with strong electron correlations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S.T.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Baidak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Yu.V.Knyazev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Yu.I.Kuzmin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K.G.Suresh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Intern. Union of Materials Research Societies – Intern. Conf. in Asia (IUMRS-ICA) 2024, Indore, 06.12.2024, ISBN: Book of abstracts.- 37 c.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(приглашенный)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9"/>
              <a:tabLst>
                <a:tab pos="177800" algn="l"/>
              </a:tabLst>
            </a:pP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Novel magnetocaloric materials GdTX for energy applications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S.P.Platonov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A.G.Kuchin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W.Cui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2nd Sino-Russian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Symp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on Chemistry and Materials, Moscow, 01.06.2024, ISBN: 0, 0, 0.- 0 c.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(устный)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9"/>
              <a:tabLst>
                <a:tab pos="177800" algn="l"/>
              </a:tabLst>
            </a:pP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С.П.Платонов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Сплавы замещения марганца на основе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GdMnSi (MANGANESE SUBSTITUTION ALLOYS BASED ON GDMNSI,)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С.П.Платонов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А.Г.Кучин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Р.Д.Мухачев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А.В.Лукоянов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В.С.Гавико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А.С.Волегов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М.Ю.Яковлева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Межд. молодежная научная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«Физика. Технологии. Инновации» (ФТИ-2024), Россия, 25.05.2024,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ISSN:978-5-6049106-9-6,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Тезисы докладов, Екатеринбург: УрФУ, 2024.- 188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(стендовый)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9"/>
              <a:tabLst>
                <a:tab pos="177800" algn="l"/>
              </a:tabLst>
            </a:pP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S.P.Platonov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Magnetic and magnetocaloric properties of GdMn1-xVxSi compounds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S.P.Platonov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A.G.Kuchin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A.S.Volegov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V.S.Gaviko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M.Yu.Yakovleva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The Second Intern. Conf. “Materials Science and Nanotechnology” (MSN-2024), Ekaterinburg, 30.08.2024, ISBN: ISBN- 978-5-9500624-7-7, Book of abstracts, Ekaterinburg, Ural Federal University, 2024.- 151 c.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(стендовый)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9"/>
              <a:tabLst>
                <a:tab pos="177800" algn="l"/>
              </a:tabLst>
            </a:pP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S.T.Baidak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Band structure topology and magnetic properties of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GdNiSb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GdSb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compounds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S.T.Baidak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The Second Intern. Conf. “Materials Science and Nanotechnology” (MSN-2024), Ekaterinburg, 30.08.2024, ISBN: ISBN- 978-5-9500624-7-6, Book of abstracts, Ekaterinburg, Ural Federal University, 2024.- 80 c.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(устный)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9"/>
              <a:tabLst>
                <a:tab pos="177800" algn="l"/>
              </a:tabLst>
            </a:pP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Computational modeling of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semimetallic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half-metallic and other states in the Gd-Sb compounds with strong electron correlations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S.Tin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Explosively Growing Informatics World” (CIMTEC 2024), Montecatini Terme, 24.06.2024, ISBN: ISBN- 0, Abstracts, 0.- 12 c.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(стендовый)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9"/>
              <a:tabLst>
                <a:tab pos="177800" algn="l"/>
              </a:tabLst>
            </a:pP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S.T.Baidak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Topology of the band structure and magnetic properties of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RSb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RNiSb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materials with R = Gd, Tb, Dy [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S.T.Baidak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R.D.Mukhachev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A.V.Lukoyanov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The XXVII Intern. Scientific Conf. of Young Scientists and Specialists (AYSS-2023), 30 October – 3 November 2023, Dubna, 03.11.2023, ISBN: 0, 0, 0.- 1352 c.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(устный)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3"/>
              <a:tabLst>
                <a:tab pos="177800" algn="l"/>
              </a:tabLst>
            </a:pP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3"/>
              <a:tabLst>
                <a:tab pos="177800" algn="l"/>
              </a:tabLst>
            </a:pP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 startAt="13"/>
              <a:tabLst>
                <a:tab pos="177800" algn="l"/>
              </a:tabLst>
            </a:pPr>
            <a:endParaRPr lang="en-US" sz="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2532A1-3002-FCB1-1F82-C4AF7BB59C1D}"/>
              </a:ext>
            </a:extLst>
          </p:cNvPr>
          <p:cNvSpPr txBox="1"/>
          <p:nvPr/>
        </p:nvSpPr>
        <p:spPr>
          <a:xfrm>
            <a:off x="179512" y="0"/>
            <a:ext cx="8784976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Публикации по результатам исследования за все время обучения в аспирантуре</a:t>
            </a: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Опубликованные тезисы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(продолжение): </a:t>
            </a:r>
            <a:endParaRPr lang="ru-RU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Номер слайда 1">
            <a:extLst>
              <a:ext uri="{FF2B5EF4-FFF2-40B4-BE49-F238E27FC236}">
                <a16:creationId xmlns:a16="http://schemas.microsoft.com/office/drawing/2014/main" id="{34BF0285-3F88-C0DA-0AA8-789E33457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5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9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18589</TotalTime>
  <Words>1805</Words>
  <Application>Microsoft Office PowerPoint</Application>
  <PresentationFormat>Экран (4:3)</PresentationFormat>
  <Paragraphs>62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Оформление по умолчанию</vt:lpstr>
      <vt:lpstr>Мухачев Роман Дмитриевич, 3 год обучения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271</cp:revision>
  <cp:lastPrinted>2025-02-12T08:00:37Z</cp:lastPrinted>
  <dcterms:created xsi:type="dcterms:W3CDTF">2012-04-17T05:54:14Z</dcterms:created>
  <dcterms:modified xsi:type="dcterms:W3CDTF">2025-10-09T09:47:32Z</dcterms:modified>
</cp:coreProperties>
</file>