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94" r:id="rId3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282" autoAdjust="0"/>
  </p:normalViewPr>
  <p:slideViewPr>
    <p:cSldViewPr>
      <p:cViewPr varScale="1">
        <p:scale>
          <a:sx n="94" d="100"/>
          <a:sy n="94" d="100"/>
        </p:scale>
        <p:origin x="209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5BC5BE-46F4-4B88-8BED-718936DA21A6}" type="datetimeFigureOut">
              <a:rPr lang="ru-RU"/>
              <a:pPr>
                <a:defRPr/>
              </a:pPr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23F7D7-2342-473B-BC68-1207902146F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23F7D7-2342-473B-BC68-1207902146FF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5229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C43DB-47EC-40F6-BCB4-EC6CCC2A66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429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DE9110-75F4-48B8-A362-AA69C8A6F4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961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C8CC7E-106A-4C84-B320-A3BB119C04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845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0DFDE7-871B-4EC2-8967-9AEDD57819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834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981EBB-4808-4496-A7D8-2FCA71B293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217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E91F8A-44F1-463E-9964-9084B34BC4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6089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F3CC12-E7FC-4C35-8DA1-954DCFA1A6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606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70D3AD-E1A7-4DE0-9007-4E6ABCEEB1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81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982F3-FD47-40AA-9987-A98FDBEE6F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788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2EEE09-85D9-43A1-968B-5EC9269842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4464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D915A2-44FF-4B32-8C3F-79AB6C2504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080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0280659-A7B4-400E-A35D-723672D2ED4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dirty="0" err="1">
                <a:latin typeface="Times New Roman" panose="02020603050405020304" pitchFamily="18" charset="0"/>
              </a:rPr>
              <a:t>Нужин</a:t>
            </a:r>
            <a:r>
              <a:rPr lang="ru-RU" altLang="ru-RU" sz="2000" b="1" dirty="0">
                <a:latin typeface="Times New Roman" panose="02020603050405020304" pitchFamily="18" charset="0"/>
              </a:rPr>
              <a:t> Степан Васильевич, 1 год обучения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99592" y="1124744"/>
            <a:ext cx="7200800" cy="36004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ru-RU" sz="2000" b="1" kern="1200" dirty="0">
                <a:latin typeface="Times New Roman" panose="02020603050405020304" pitchFamily="18" charset="0"/>
              </a:rPr>
              <a:t>Специальность:</a:t>
            </a:r>
            <a:r>
              <a:rPr lang="ru-RU" sz="2000" b="1" dirty="0">
                <a:latin typeface="Times New Roman" panose="02020603050405020304" pitchFamily="18" charset="0"/>
              </a:rPr>
              <a:t> 1.3.12 – физика магнитных явлений</a:t>
            </a:r>
            <a:endParaRPr lang="ru-RU" sz="2000" b="1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95536" y="692696"/>
            <a:ext cx="7704856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ru-RU" altLang="ru-RU" sz="2000" b="1" dirty="0">
                <a:latin typeface="Times New Roman" panose="02020603050405020304" pitchFamily="18" charset="0"/>
              </a:rPr>
              <a:t>Научный руководитель:</a:t>
            </a:r>
            <a:r>
              <a:rPr lang="ru-RU" altLang="ru-RU" sz="2000" dirty="0">
                <a:latin typeface="Times New Roman" panose="02020603050405020304" pitchFamily="18" charset="0"/>
              </a:rPr>
              <a:t> </a:t>
            </a:r>
            <a:r>
              <a:rPr lang="ru-RU" altLang="ru-RU" sz="2000" b="1" dirty="0">
                <a:latin typeface="Times New Roman" panose="02020603050405020304" pitchFamily="18" charset="0"/>
              </a:rPr>
              <a:t>д.ф.-м.н. Москвин Александр Сергеевич</a:t>
            </a:r>
          </a:p>
        </p:txBody>
      </p:sp>
      <p:sp>
        <p:nvSpPr>
          <p:cNvPr id="7" name="Номер слайда 1">
            <a:extLst>
              <a:ext uri="{FF2B5EF4-FFF2-40B4-BE49-F238E27FC236}">
                <a16:creationId xmlns:a16="http://schemas.microsoft.com/office/drawing/2014/main" id="{3E9B2DCA-B070-4782-A515-C3AB5F0A1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2000" smtClean="0"/>
              <a:pPr/>
              <a:t>1</a:t>
            </a:fld>
            <a:endParaRPr lang="ru-RU" sz="20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79512" y="1700809"/>
            <a:ext cx="8568952" cy="5020666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algn="just">
              <a:spcBef>
                <a:spcPts val="1200"/>
              </a:spcBef>
              <a:spcAft>
                <a:spcPts val="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Сданные на настоящий момент кандидатские экзамены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 оценкой):</a:t>
            </a:r>
          </a:p>
          <a:p>
            <a:pPr marL="457200" algn="jus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Английский язык (оценка 3)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  <a:defRPr/>
            </a:pPr>
            <a:endParaRPr lang="ru-RU" altLang="ru-RU" sz="2000" dirty="0" smtClean="0">
              <a:latin typeface="Times New Roman" pitchFamily="18" charset="0"/>
            </a:endParaRPr>
          </a:p>
          <a:p>
            <a:pPr algn="just">
              <a:spcBef>
                <a:spcPct val="20000"/>
              </a:spcBef>
              <a:defRPr/>
            </a:pPr>
            <a:endParaRPr lang="ru-RU" altLang="ru-RU" sz="2000" dirty="0">
              <a:latin typeface="Times New Roman" pitchFamily="18" charset="0"/>
            </a:endParaRPr>
          </a:p>
          <a:p>
            <a:pPr algn="just">
              <a:spcBef>
                <a:spcPct val="20000"/>
              </a:spcBef>
              <a:defRPr/>
            </a:pPr>
            <a:endParaRPr lang="ru-RU" altLang="ru-RU" sz="2000" dirty="0" smtClean="0">
              <a:latin typeface="Times New Roman" pitchFamily="18" charset="0"/>
            </a:endParaRPr>
          </a:p>
          <a:p>
            <a:pPr algn="just">
              <a:spcBef>
                <a:spcPct val="20000"/>
              </a:spcBef>
              <a:defRPr/>
            </a:pPr>
            <a:endParaRPr lang="ru-RU" altLang="ru-RU" sz="2000" dirty="0" smtClean="0">
              <a:latin typeface="Times New Roman" pitchFamily="18" charset="0"/>
            </a:endParaRPr>
          </a:p>
          <a:p>
            <a:pPr algn="just">
              <a:spcBef>
                <a:spcPct val="20000"/>
              </a:spcBef>
              <a:spcAft>
                <a:spcPts val="600"/>
              </a:spcAft>
              <a:defRPr/>
            </a:pPr>
            <a:r>
              <a:rPr lang="ru-RU" altLang="ru-RU" sz="2000" b="1" dirty="0" smtClean="0">
                <a:latin typeface="Times New Roman" pitchFamily="18" charset="0"/>
              </a:rPr>
              <a:t>Тема исследования </a:t>
            </a:r>
            <a:r>
              <a:rPr lang="ru-RU" altLang="ru-RU" sz="2000" dirty="0" smtClean="0">
                <a:latin typeface="Times New Roman" pitchFamily="18" charset="0"/>
              </a:rPr>
              <a:t>-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Электронная структура и фазовые переходы в </a:t>
            </a:r>
            <a:r>
              <a:rPr lang="ru-RU" sz="20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ян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теллеровских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магнетиках</a:t>
            </a:r>
          </a:p>
          <a:p>
            <a:pPr algn="just">
              <a:spcBef>
                <a:spcPct val="20000"/>
              </a:spcBef>
              <a:defRPr/>
            </a:pPr>
            <a:endParaRPr lang="ru-RU" altLang="ru-RU" sz="20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dirty="0" err="1">
                <a:latin typeface="Times New Roman" panose="02020603050405020304" pitchFamily="18" charset="0"/>
              </a:rPr>
              <a:t>Нужин</a:t>
            </a:r>
            <a:r>
              <a:rPr lang="ru-RU" altLang="ru-RU" sz="2000" b="1" dirty="0">
                <a:latin typeface="Times New Roman" panose="02020603050405020304" pitchFamily="18" charset="0"/>
              </a:rPr>
              <a:t> Степан Васильевич, 1 год обучения </a:t>
            </a:r>
          </a:p>
        </p:txBody>
      </p:sp>
      <p:sp>
        <p:nvSpPr>
          <p:cNvPr id="4" name="Номер слайда 1">
            <a:extLst>
              <a:ext uri="{FF2B5EF4-FFF2-40B4-BE49-F238E27FC236}">
                <a16:creationId xmlns:a16="http://schemas.microsoft.com/office/drawing/2014/main" id="{BE813FBB-E486-4877-9D61-F9537E6EE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3C0CA19-044A-4220-A4D5-71CDF2CA506F}"/>
              </a:ext>
            </a:extLst>
          </p:cNvPr>
          <p:cNvSpPr/>
          <p:nvPr/>
        </p:nvSpPr>
        <p:spPr>
          <a:xfrm>
            <a:off x="539750" y="1124744"/>
            <a:ext cx="7920682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исследования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ru-RU" altLang="ru-RU" sz="2000" dirty="0">
                <a:latin typeface="Times New Roman" pitchFamily="18" charset="0"/>
              </a:rPr>
              <a:t>[1]. Магнитные структуры в </a:t>
            </a:r>
            <a:r>
              <a:rPr lang="ru-RU" altLang="ru-RU" sz="2000" dirty="0" err="1">
                <a:latin typeface="Times New Roman" pitchFamily="18" charset="0"/>
              </a:rPr>
              <a:t>ортоникелатах</a:t>
            </a:r>
            <a:r>
              <a:rPr lang="ru-RU" altLang="ru-RU" sz="2000" dirty="0">
                <a:latin typeface="Times New Roman" pitchFamily="18" charset="0"/>
              </a:rPr>
              <a:t> при зарядовом </a:t>
            </a:r>
            <a:r>
              <a:rPr lang="ru-RU" altLang="ru-RU" sz="2000" dirty="0" err="1">
                <a:latin typeface="Times New Roman" pitchFamily="18" charset="0"/>
              </a:rPr>
              <a:t>диспропорционировании</a:t>
            </a:r>
            <a:r>
              <a:rPr lang="ru-RU" altLang="ru-RU" sz="2000" dirty="0">
                <a:latin typeface="Times New Roman" pitchFamily="18" charset="0"/>
              </a:rPr>
              <a:t>. С.В. </a:t>
            </a:r>
            <a:r>
              <a:rPr lang="ru-RU" altLang="ru-RU" sz="2000" dirty="0" err="1">
                <a:latin typeface="Times New Roman" pitchFamily="18" charset="0"/>
              </a:rPr>
              <a:t>Нужин</a:t>
            </a:r>
            <a:r>
              <a:rPr lang="ru-RU" altLang="ru-RU" sz="2000" dirty="0">
                <a:latin typeface="Times New Roman" pitchFamily="18" charset="0"/>
              </a:rPr>
              <a:t>, Ю.Д. Панов. </a:t>
            </a:r>
            <a:r>
              <a:rPr lang="en-US" altLang="ru-RU" sz="2000" dirty="0">
                <a:latin typeface="Times New Roman" pitchFamily="18" charset="0"/>
              </a:rPr>
              <a:t>Magnetic structures of </a:t>
            </a:r>
            <a:r>
              <a:rPr lang="en-US" altLang="ru-RU" sz="2000" dirty="0" err="1">
                <a:latin typeface="Times New Roman" pitchFamily="18" charset="0"/>
              </a:rPr>
              <a:t>orthonickelates</a:t>
            </a:r>
            <a:r>
              <a:rPr lang="en-US" altLang="ru-RU" sz="2000" dirty="0">
                <a:latin typeface="Times New Roman" pitchFamily="18" charset="0"/>
              </a:rPr>
              <a:t> at charge disproportionation. S.V. Nuzhin, </a:t>
            </a:r>
            <a:r>
              <a:rPr lang="en-US" altLang="ru-RU" sz="2000" dirty="0" err="1">
                <a:latin typeface="Times New Roman" pitchFamily="18" charset="0"/>
              </a:rPr>
              <a:t>Yu.D</a:t>
            </a:r>
            <a:r>
              <a:rPr lang="en-US" altLang="ru-RU" sz="2000" dirty="0">
                <a:latin typeface="Times New Roman" pitchFamily="18" charset="0"/>
              </a:rPr>
              <a:t>. </a:t>
            </a:r>
            <a:r>
              <a:rPr lang="en-US" altLang="ru-RU" sz="2000" dirty="0" err="1">
                <a:latin typeface="Times New Roman" pitchFamily="18" charset="0"/>
              </a:rPr>
              <a:t>Panov</a:t>
            </a:r>
            <a:r>
              <a:rPr lang="en-US" altLang="ru-RU" sz="2000" dirty="0">
                <a:latin typeface="Times New Roman" pitchFamily="18" charset="0"/>
              </a:rPr>
              <a:t>, A.S. </a:t>
            </a:r>
            <a:r>
              <a:rPr lang="en-US" altLang="ru-RU" sz="2000" dirty="0" err="1">
                <a:latin typeface="Times New Roman" pitchFamily="18" charset="0"/>
              </a:rPr>
              <a:t>Moskvin</a:t>
            </a:r>
            <a:r>
              <a:rPr lang="en-US" altLang="ru-RU" sz="2000" dirty="0">
                <a:latin typeface="Times New Roman" pitchFamily="18" charset="0"/>
              </a:rPr>
              <a:t>. Materials Science and Nanotechnology (MSN-2024). Abstract Book of the Second International Conference (Ekaterinburg, August 27-30, 2024) Ekaterinburg, Ural Federal University, 2024- 198 c.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en-US" altLang="ru-RU" sz="2000" dirty="0">
                <a:latin typeface="Times New Roman" pitchFamily="18" charset="0"/>
              </a:rPr>
              <a:t>[2]. </a:t>
            </a:r>
            <a:r>
              <a:rPr lang="ru-RU" altLang="ru-RU" sz="2000" dirty="0">
                <a:latin typeface="Times New Roman" pitchFamily="18" charset="0"/>
              </a:rPr>
              <a:t>Панов Ю.Д., </a:t>
            </a:r>
            <a:r>
              <a:rPr lang="ru-RU" altLang="ru-RU" sz="2000" dirty="0" err="1">
                <a:latin typeface="Times New Roman" pitchFamily="18" charset="0"/>
              </a:rPr>
              <a:t>Нужин</a:t>
            </a:r>
            <a:r>
              <a:rPr lang="ru-RU" altLang="ru-RU" sz="2000" dirty="0">
                <a:latin typeface="Times New Roman" pitchFamily="18" charset="0"/>
              </a:rPr>
              <a:t> С.В., Рюмшин В.С., Москвин А.С. Метод Монте-Карло для модельного </a:t>
            </a:r>
            <a:r>
              <a:rPr lang="ru-RU" altLang="ru-RU" sz="2000" dirty="0" err="1">
                <a:latin typeface="Times New Roman" pitchFamily="18" charset="0"/>
              </a:rPr>
              <a:t>ортоникелата</a:t>
            </a:r>
            <a:r>
              <a:rPr lang="ru-RU" altLang="ru-RU" sz="2000" dirty="0">
                <a:latin typeface="Times New Roman" pitchFamily="18" charset="0"/>
              </a:rPr>
              <a:t>. Физика твердого тела. 2024. Т. 66. № 7. С. 1221-1227</a:t>
            </a:r>
            <a:r>
              <a:rPr lang="ru-RU" altLang="ru-RU" sz="2000" b="1" dirty="0">
                <a:latin typeface="Times New Roman" pitchFamily="18" charset="0"/>
              </a:rPr>
              <a:t>.</a:t>
            </a:r>
            <a:endParaRPr lang="ru-RU" altLang="ru-RU" sz="2000" dirty="0">
              <a:latin typeface="Times New Roman" pitchFamily="18" charset="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ru-RU" altLang="ru-RU" sz="2000" dirty="0">
                <a:latin typeface="Times New Roman" pitchFamily="18" charset="0"/>
              </a:rPr>
              <a:t>[3]. Рюмшин В.С., </a:t>
            </a:r>
            <a:r>
              <a:rPr lang="ru-RU" altLang="ru-RU" sz="2000" dirty="0" err="1">
                <a:latin typeface="Times New Roman" pitchFamily="18" charset="0"/>
              </a:rPr>
              <a:t>Нужин</a:t>
            </a:r>
            <a:r>
              <a:rPr lang="ru-RU" altLang="ru-RU" sz="2000" dirty="0">
                <a:latin typeface="Times New Roman" pitchFamily="18" charset="0"/>
              </a:rPr>
              <a:t> С.В., Панов Ю.Д., Москвин А.С. Приближение среднего поля для системы триплетных бозонов в </a:t>
            </a:r>
            <a:r>
              <a:rPr lang="ru-RU" altLang="ru-RU" sz="2000" dirty="0" err="1">
                <a:latin typeface="Times New Roman" pitchFamily="18" charset="0"/>
              </a:rPr>
              <a:t>никелатах</a:t>
            </a:r>
            <a:r>
              <a:rPr lang="ru-RU" altLang="ru-RU" sz="2000" dirty="0">
                <a:latin typeface="Times New Roman" pitchFamily="18" charset="0"/>
              </a:rPr>
              <a:t>. Физика твердого тела. 2024. Т. 66. № 7. С. 1047-1051</a:t>
            </a:r>
            <a:r>
              <a:rPr lang="ru-RU" altLang="ru-RU" sz="2000" b="1" dirty="0">
                <a:latin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5526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4238</TotalTime>
  <Words>216</Words>
  <Application>Microsoft Office PowerPoint</Application>
  <PresentationFormat>Экран (4:3)</PresentationFormat>
  <Paragraphs>19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Оформление по умолчанию</vt:lpstr>
      <vt:lpstr>Нужин Степан Васильевич, 1 год обучения </vt:lpstr>
      <vt:lpstr>Нужин Степан Васильевич, 1 год обучения </vt:lpstr>
    </vt:vector>
  </TitlesOfParts>
  <Company>ИФМ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 1 года обучения Ежов И.В.</dc:title>
  <dc:creator>Ежов И.В.</dc:creator>
  <cp:lastModifiedBy>User1</cp:lastModifiedBy>
  <cp:revision>294</cp:revision>
  <dcterms:created xsi:type="dcterms:W3CDTF">2012-04-17T05:54:14Z</dcterms:created>
  <dcterms:modified xsi:type="dcterms:W3CDTF">2025-10-09T08:46:39Z</dcterms:modified>
</cp:coreProperties>
</file>