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93" r:id="rId3"/>
    <p:sldId id="306" r:id="rId4"/>
    <p:sldId id="307" r:id="rId5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81282" autoAdjust="0"/>
  </p:normalViewPr>
  <p:slideViewPr>
    <p:cSldViewPr>
      <p:cViewPr varScale="1">
        <p:scale>
          <a:sx n="115" d="100"/>
          <a:sy n="115" d="100"/>
        </p:scale>
        <p:origin x="150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5BC5BE-46F4-4B88-8BED-718936DA21A6}" type="datetimeFigureOut">
              <a:rPr lang="ru-RU"/>
              <a:pPr>
                <a:defRPr/>
              </a:pPr>
              <a:t>09.10.2025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23F7D7-2342-473B-BC68-1207902146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204167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C43DB-47EC-40F6-BCB4-EC6CCC2A66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429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DE9110-75F4-48B8-A362-AA69C8A6F4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9611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C8CC7E-106A-4C84-B320-A3BB119C04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845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0DFDE7-871B-4EC2-8967-9AEDD57819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834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981EBB-4808-4496-A7D8-2FCA71B293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2172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E91F8A-44F1-463E-9964-9084B34BC4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6089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F3CC12-E7FC-4C35-8DA1-954DCFA1A6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606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70D3AD-E1A7-4DE0-9007-4E6ABCEEB1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81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982F3-FD47-40AA-9987-A98FDBEE6F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8788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2EEE09-85D9-43A1-968B-5EC9269842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4464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D915A2-44FF-4B32-8C3F-79AB6C2504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080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0280659-A7B4-400E-A35D-723672D2ED4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44625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dirty="0" smtClean="0">
                <a:latin typeface="Times New Roman" panose="02020603050405020304" pitchFamily="18" charset="0"/>
              </a:rPr>
              <a:t>Перов Вадим Николаевич, 3 год </a:t>
            </a:r>
            <a:r>
              <a:rPr lang="ru-RU" altLang="ru-RU" sz="2000" b="1" dirty="0">
                <a:latin typeface="Times New Roman" panose="02020603050405020304" pitchFamily="18" charset="0"/>
              </a:rPr>
              <a:t>обучения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99592" y="980356"/>
            <a:ext cx="7200800" cy="36004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000" b="1" kern="1200" dirty="0" smtClean="0">
                <a:latin typeface="Times New Roman" panose="02020603050405020304" pitchFamily="18" charset="0"/>
              </a:rPr>
              <a:t>Специальность:</a:t>
            </a:r>
            <a:r>
              <a:rPr lang="ru-RU" sz="2000" b="1" dirty="0" smtClean="0">
                <a:latin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1.3.12. Физика магнитных явлений</a:t>
            </a:r>
            <a:endParaRPr lang="ru-RU" sz="20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899592" y="548308"/>
            <a:ext cx="7344816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2000" b="1" dirty="0">
                <a:latin typeface="Times New Roman" panose="02020603050405020304" pitchFamily="18" charset="0"/>
              </a:rPr>
              <a:t>Научный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руководитель: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altLang="ru-RU" sz="20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д.т.н. Костин Владимир Николаевич</a:t>
            </a:r>
            <a:endParaRPr lang="ru-RU" altLang="ru-RU" sz="2000" b="1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Номер слайда 1">
            <a:extLst>
              <a:ext uri="{FF2B5EF4-FFF2-40B4-BE49-F238E27FC236}">
                <a16:creationId xmlns:a16="http://schemas.microsoft.com/office/drawing/2014/main" id="{3E9B2DCA-B070-4782-A515-C3AB5F0A1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1"/>
          </a:xfrm>
        </p:spPr>
        <p:txBody>
          <a:bodyPr/>
          <a:lstStyle/>
          <a:p>
            <a:fld id="{FF9AC15E-FCD1-4167-800F-1DB8497ABFCE}" type="slidenum">
              <a:rPr lang="ru-RU" sz="2000" smtClean="0">
                <a:latin typeface="Times New Roman" pitchFamily="18" charset="0"/>
                <a:cs typeface="Times New Roman" pitchFamily="18" charset="0"/>
              </a:rPr>
              <a:pPr/>
              <a:t>1</a:t>
            </a:fld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1340768"/>
            <a:ext cx="8820472" cy="50405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Сданные </a:t>
            </a:r>
            <a:r>
              <a:rPr lang="ru-RU" sz="2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настоящий момент кандидатские экзамены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оценкой):</a:t>
            </a:r>
          </a:p>
          <a:p>
            <a:pPr marL="914400" lvl="1">
              <a:spcBef>
                <a:spcPts val="0"/>
              </a:spcBef>
              <a:spcAft>
                <a:spcPts val="0"/>
              </a:spcAft>
            </a:pP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Экзамен по истории и философии науки: </a:t>
            </a:r>
            <a:r>
              <a:rPr lang="ru-RU" sz="22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отлично.</a:t>
            </a:r>
          </a:p>
          <a:p>
            <a:pPr marL="914400" lvl="1">
              <a:spcBef>
                <a:spcPts val="0"/>
              </a:spcBef>
              <a:spcAft>
                <a:spcPts val="0"/>
              </a:spcAft>
            </a:pP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Экзамен по английскому языку: </a:t>
            </a:r>
            <a:r>
              <a:rPr lang="ru-RU" sz="22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отлично.</a:t>
            </a:r>
          </a:p>
          <a:p>
            <a:pPr marL="914400" lvl="1">
              <a:spcBef>
                <a:spcPts val="0"/>
              </a:spcBef>
              <a:spcAft>
                <a:spcPts val="0"/>
              </a:spcAft>
            </a:pPr>
            <a:r>
              <a:rPr lang="ru-RU" sz="22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Зачет по педагогике. </a:t>
            </a:r>
          </a:p>
          <a:p>
            <a:pPr marL="914400" lvl="1">
              <a:spcBef>
                <a:spcPts val="0"/>
              </a:spcBef>
              <a:spcAft>
                <a:spcPts val="0"/>
              </a:spcAft>
            </a:pPr>
            <a:endParaRPr lang="ru-RU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>
              <a:spcBef>
                <a:spcPts val="0"/>
              </a:spcBef>
              <a:spcAft>
                <a:spcPts val="0"/>
              </a:spcAft>
            </a:pP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Тема исследования - </a:t>
            </a:r>
            <a:r>
              <a:rPr lang="ru-RU" altLang="ru-RU" sz="2200" b="1" dirty="0">
                <a:latin typeface="Times New Roman" pitchFamily="18" charset="0"/>
              </a:rPr>
              <a:t>Магнитоакустическая диагностика изделий </a:t>
            </a:r>
            <a:r>
              <a:rPr lang="ru-RU" altLang="ru-RU" sz="2200" b="1" dirty="0" smtClean="0">
                <a:latin typeface="Times New Roman" pitchFamily="18" charset="0"/>
              </a:rPr>
              <a:t>	из </a:t>
            </a:r>
            <a:r>
              <a:rPr lang="ru-RU" altLang="ru-RU" sz="2200" b="1" dirty="0">
                <a:latin typeface="Times New Roman" pitchFamily="18" charset="0"/>
              </a:rPr>
              <a:t>железоникелевых сплавов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20000"/>
              </a:spcBef>
              <a:defRPr/>
            </a:pPr>
            <a:endParaRPr lang="ru-RU" altLang="ru-RU" sz="20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1">
            <a:extLst>
              <a:ext uri="{FF2B5EF4-FFF2-40B4-BE49-F238E27FC236}">
                <a16:creationId xmlns:a16="http://schemas.microsoft.com/office/drawing/2014/main" id="{BE813FBB-E486-4877-9D61-F9537E6EE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74904" y="6409133"/>
            <a:ext cx="2133600" cy="476251"/>
          </a:xfrm>
        </p:spPr>
        <p:txBody>
          <a:bodyPr/>
          <a:lstStyle/>
          <a:p>
            <a:fld id="{FF9AC15E-FCD1-4167-800F-1DB8497ABFCE}" type="slidenum">
              <a:rPr lang="ru-RU" sz="2000" smtClean="0"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11560" y="-99391"/>
            <a:ext cx="7772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Перов Вадим Николаевич, 3 год обучения </a:t>
            </a:r>
            <a:endParaRPr kumimoji="0" lang="ru-RU" altLang="ru-RU" sz="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+mj-cs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51520" y="620688"/>
            <a:ext cx="8640960" cy="589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ru-RU" altLang="zh-CN" sz="21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Публикации </a:t>
            </a:r>
            <a:r>
              <a:rPr kumimoji="0" lang="ru-RU" altLang="zh-CN" sz="2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результатам исследования:</a:t>
            </a:r>
          </a:p>
          <a:p>
            <a:pPr algn="just" eaLnBrk="1" hangingPunct="1">
              <a:spcAft>
                <a:spcPts val="600"/>
              </a:spcAft>
            </a:pP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].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Е.А. Путилова, К.Д. Малыгина, Л.С. Горулева, В.Н. Костин, О.Н. Василенко, </a:t>
            </a:r>
            <a:r>
              <a:rPr lang="ru-RU" sz="2100" u="sng" dirty="0" smtClean="0">
                <a:latin typeface="Times New Roman" pitchFamily="18" charset="0"/>
                <a:cs typeface="Times New Roman" pitchFamily="18" charset="0"/>
              </a:rPr>
              <a:t>В.Н. Перов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Взаимосвязь магнитных параметров со степенью рекристаллизации при отжиге предварительно деформированного никеля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// Дефектоскопия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. — 202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(готовится)</a:t>
            </a:r>
          </a:p>
          <a:p>
            <a:pPr algn="just" eaLnBrk="1" hangingPunct="1">
              <a:spcAft>
                <a:spcPts val="600"/>
              </a:spcAft>
            </a:pP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].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u="sng" dirty="0" smtClean="0">
                <a:latin typeface="Times New Roman" pitchFamily="18" charset="0"/>
                <a:cs typeface="Times New Roman" pitchFamily="18" charset="0"/>
              </a:rPr>
              <a:t>В.Н. Перов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, Л.В. Михайлов, В.Н. Костин, А.М. Поволоцкая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Магнитные и магнитоакустические параметры оценки степени рекристаллизации и анизотропии сплава никель—железо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//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Дефектоскопия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. — 202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. — V.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61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. — No. 5. — P. 68—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74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1" hangingPunct="1">
              <a:spcAft>
                <a:spcPts val="600"/>
              </a:spcAft>
            </a:pP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]. </a:t>
            </a:r>
            <a:r>
              <a:rPr lang="ru-RU" sz="2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В.Н. Костин, </a:t>
            </a:r>
            <a:r>
              <a:rPr lang="ru-RU" sz="2100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В.Н. Перов</a:t>
            </a:r>
            <a:r>
              <a:rPr lang="ru-RU" sz="2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Л.В. Михайлов, Е.Д. Сербин, О.Н. Василенко. </a:t>
            </a:r>
            <a:r>
              <a:rPr lang="ru-RU" sz="2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Магнитный анализ процессов рекристаллизации при отжиге холоднодеформированного никеля </a:t>
            </a:r>
            <a:r>
              <a:rPr lang="ru-RU" sz="2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// Дефектоскопия</a:t>
            </a: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— 202</a:t>
            </a:r>
            <a:r>
              <a:rPr lang="ru-RU" sz="2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— V. </a:t>
            </a:r>
            <a:r>
              <a:rPr lang="ru-RU" sz="2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— P. </a:t>
            </a:r>
            <a:r>
              <a:rPr lang="ru-RU" sz="2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ru-RU" sz="2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31</a:t>
            </a: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Aft>
                <a:spcPts val="600"/>
              </a:spcAft>
            </a:pP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]. 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E.D.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Serbin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u="sng" dirty="0" smtClean="0">
                <a:latin typeface="Times New Roman" pitchFamily="18" charset="0"/>
                <a:cs typeface="Times New Roman" pitchFamily="18" charset="0"/>
              </a:rPr>
              <a:t>V.N. </a:t>
            </a:r>
            <a:r>
              <a:rPr lang="en-US" sz="2100" u="sng" dirty="0" err="1" smtClean="0">
                <a:latin typeface="Times New Roman" pitchFamily="18" charset="0"/>
                <a:cs typeface="Times New Roman" pitchFamily="18" charset="0"/>
              </a:rPr>
              <a:t>Perov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, V.N.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Kostin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Non-Contact Measurement of the Dynamic </a:t>
            </a:r>
            <a:r>
              <a:rPr lang="en-US" sz="2100" i="1" dirty="0" err="1" smtClean="0">
                <a:latin typeface="Times New Roman" pitchFamily="18" charset="0"/>
                <a:cs typeface="Times New Roman" pitchFamily="18" charset="0"/>
              </a:rPr>
              <a:t>Magnetostriction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 Parameters of </a:t>
            </a:r>
            <a:r>
              <a:rPr lang="en-US" sz="2100" i="1" dirty="0" err="1" smtClean="0">
                <a:latin typeface="Times New Roman" pitchFamily="18" charset="0"/>
                <a:cs typeface="Times New Roman" pitchFamily="18" charset="0"/>
              </a:rPr>
              <a:t>Ferromagnets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// Diagnostics, Resource and Mechanics of materials and structures. – 2023. – V.6. – P. 121 – 131.</a:t>
            </a:r>
            <a:endParaRPr kumimoji="0" lang="ru-RU" altLang="zh-CN" sz="32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49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467546" y="980729"/>
            <a:ext cx="8034337" cy="5327799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spcBef>
                <a:spcPct val="20000"/>
              </a:spcBef>
              <a:defRPr/>
            </a:pPr>
            <a:endParaRPr lang="ru-RU" altLang="ru-RU" sz="2000" dirty="0">
              <a:latin typeface="Times New Roman" pitchFamily="18" charset="0"/>
            </a:endParaRPr>
          </a:p>
        </p:txBody>
      </p:sp>
      <p:sp>
        <p:nvSpPr>
          <p:cNvPr id="4" name="Номер слайда 1">
            <a:extLst>
              <a:ext uri="{FF2B5EF4-FFF2-40B4-BE49-F238E27FC236}">
                <a16:creationId xmlns:a16="http://schemas.microsoft.com/office/drawing/2014/main" id="{BE813FBB-E486-4877-9D61-F9537E6EE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74904" y="6409133"/>
            <a:ext cx="2133600" cy="476251"/>
          </a:xfrm>
        </p:spPr>
        <p:txBody>
          <a:bodyPr/>
          <a:lstStyle/>
          <a:p>
            <a:fld id="{FF9AC15E-FCD1-4167-800F-1DB8497ABFCE}" type="slidenum">
              <a:rPr lang="ru-RU" sz="2000" smtClean="0"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11560" y="-99391"/>
            <a:ext cx="7772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Перов Вадим Николаевич, 3 год обучения </a:t>
            </a:r>
            <a:endParaRPr kumimoji="0" lang="ru-RU" altLang="ru-RU" sz="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+mj-cs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23528" y="494240"/>
            <a:ext cx="8640960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ru-RU" altLang="zh-CN" sz="21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Публикации </a:t>
            </a:r>
            <a:r>
              <a:rPr kumimoji="0" lang="ru-RU" altLang="zh-CN" sz="2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результатам исследования:</a:t>
            </a:r>
          </a:p>
          <a:p>
            <a:pPr algn="just" eaLnBrk="1" hangingPunct="1">
              <a:spcAft>
                <a:spcPts val="600"/>
              </a:spcAft>
            </a:pP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]. 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V.N.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Kostin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, E.D.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Serbin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u="sng" dirty="0" smtClean="0">
                <a:latin typeface="Times New Roman" pitchFamily="18" charset="0"/>
                <a:cs typeface="Times New Roman" pitchFamily="18" charset="0"/>
              </a:rPr>
              <a:t>V.N. </a:t>
            </a:r>
            <a:r>
              <a:rPr lang="en-US" sz="2100" u="sng" dirty="0" err="1" smtClean="0">
                <a:latin typeface="Times New Roman" pitchFamily="18" charset="0"/>
                <a:cs typeface="Times New Roman" pitchFamily="18" charset="0"/>
              </a:rPr>
              <a:t>Perov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Study of the Effect of Plastic Deformation and Annealing on the Complex of Magnetic Characteristics of Nickel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Procedia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Structural Integrity. – 2023. – V.50. – P. 147 – 150. </a:t>
            </a: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]. </a:t>
            </a:r>
            <a:r>
              <a:rPr lang="fi-FI" sz="2100" dirty="0" smtClean="0">
                <a:latin typeface="Times New Roman" pitchFamily="18" charset="0"/>
                <a:cs typeface="Times New Roman" pitchFamily="18" charset="0"/>
              </a:rPr>
              <a:t>V.N. Kostin, E.D. Serbin, O.N. Vasilenko,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u="sng" dirty="0" smtClean="0">
                <a:latin typeface="Times New Roman" pitchFamily="18" charset="0"/>
                <a:cs typeface="Times New Roman" pitchFamily="18" charset="0"/>
              </a:rPr>
              <a:t>V.N. </a:t>
            </a:r>
            <a:r>
              <a:rPr lang="en-US" sz="2100" u="sng" dirty="0" err="1" smtClean="0">
                <a:latin typeface="Times New Roman" pitchFamily="18" charset="0"/>
                <a:cs typeface="Times New Roman" pitchFamily="18" charset="0"/>
              </a:rPr>
              <a:t>Perov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Effect of mechanical deformation on the magnetic characteristics of ferromagnetic objects made of Fe-Ni alloys. 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// AIP Conference Proceedings. — 2022. — Vol. 2466. — P. 60028—60034.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]. </a:t>
            </a:r>
            <a:r>
              <a:rPr lang="ru-RU" sz="2100" u="sng" dirty="0" smtClean="0">
                <a:latin typeface="Times New Roman" pitchFamily="18" charset="0"/>
                <a:cs typeface="Times New Roman" pitchFamily="18" charset="0"/>
              </a:rPr>
              <a:t>В.Н. Перов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, Л.В. Михайлов, В.Н. Костин, А.М. Поволоцкая.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Магнитоакустические параметры оценки рекристаллизации сплава никеля с железом 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// XXV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Петербургская научно-техническая конференция УЗДМ-2025, Петергоф, 20-23 мая, 2025: Сборник тезисов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. 1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– 1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[8]. </a:t>
            </a:r>
            <a:r>
              <a:rPr lang="ru-RU" sz="2100" u="sng" dirty="0" smtClean="0">
                <a:latin typeface="Times New Roman" pitchFamily="18" charset="0"/>
                <a:cs typeface="Times New Roman" pitchFamily="18" charset="0"/>
              </a:rPr>
              <a:t>В.Н. Перов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, В.Н. Костин. Бесконтактное измерение магнитострикционных характеристик трубных сталей // XXXVI Уральская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конф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 с межд. участием «Физические методы неразрушающего контроля (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Янусовские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чтения)», Екатеринбург, 19.03-20.03.2025, Тезисы докладов, ИФМ УрО РАН, 2025. – P.70</a:t>
            </a:r>
            <a:endParaRPr kumimoji="0" lang="ru-RU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49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467546" y="980729"/>
            <a:ext cx="8034337" cy="5327799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spcBef>
                <a:spcPct val="20000"/>
              </a:spcBef>
              <a:defRPr/>
            </a:pPr>
            <a:endParaRPr lang="ru-RU" altLang="ru-RU" sz="2000" dirty="0">
              <a:latin typeface="Times New Roman" pitchFamily="18" charset="0"/>
            </a:endParaRPr>
          </a:p>
        </p:txBody>
      </p:sp>
      <p:sp>
        <p:nvSpPr>
          <p:cNvPr id="4" name="Номер слайда 1">
            <a:extLst>
              <a:ext uri="{FF2B5EF4-FFF2-40B4-BE49-F238E27FC236}">
                <a16:creationId xmlns:a16="http://schemas.microsoft.com/office/drawing/2014/main" id="{BE813FBB-E486-4877-9D61-F9537E6EE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74904" y="6409133"/>
            <a:ext cx="2133600" cy="476251"/>
          </a:xfrm>
        </p:spPr>
        <p:txBody>
          <a:bodyPr/>
          <a:lstStyle/>
          <a:p>
            <a:fld id="{FF9AC15E-FCD1-4167-800F-1DB8497ABFCE}" type="slidenum">
              <a:rPr lang="ru-RU" sz="2000" smtClean="0"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11560" y="-99391"/>
            <a:ext cx="7772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Перов Вадим Николаевич, 3 год обучения </a:t>
            </a:r>
            <a:endParaRPr kumimoji="0" lang="ru-RU" altLang="ru-RU" sz="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+mj-cs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23528" y="391298"/>
            <a:ext cx="8640960" cy="6417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kumimoji="0" lang="ru-RU" altLang="zh-CN" sz="21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Публикации </a:t>
            </a:r>
            <a:r>
              <a:rPr kumimoji="0" lang="ru-RU" altLang="zh-CN" sz="2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результатам исследования:</a:t>
            </a:r>
          </a:p>
          <a:p>
            <a:pPr algn="just"/>
            <a:r>
              <a:rPr lang="ru-RU" sz="1950" b="1" dirty="0" smtClean="0">
                <a:latin typeface="Times New Roman" pitchFamily="18" charset="0"/>
                <a:cs typeface="Times New Roman" pitchFamily="18" charset="0"/>
              </a:rPr>
              <a:t>[9]. </a:t>
            </a:r>
            <a:r>
              <a:rPr lang="ru-RU" sz="1950" u="sng" dirty="0" smtClean="0">
                <a:latin typeface="Times New Roman" pitchFamily="18" charset="0"/>
                <a:cs typeface="Times New Roman" pitchFamily="18" charset="0"/>
              </a:rPr>
              <a:t>В.Н.Перов</a:t>
            </a:r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, Е.Д.Сербин, В.Н.Костин. Определение динамической магнитострикционной чувствительности ферромагнитных материалов // 9-я Межд. </a:t>
            </a:r>
            <a:r>
              <a:rPr lang="ru-RU" sz="1950" dirty="0" err="1" smtClean="0">
                <a:latin typeface="Times New Roman" pitchFamily="18" charset="0"/>
                <a:cs typeface="Times New Roman" pitchFamily="18" charset="0"/>
              </a:rPr>
              <a:t>научно-технич</a:t>
            </a:r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50" dirty="0" err="1" smtClean="0">
                <a:latin typeface="Times New Roman" pitchFamily="18" charset="0"/>
                <a:cs typeface="Times New Roman" pitchFamily="18" charset="0"/>
              </a:rPr>
              <a:t>конф</a:t>
            </a:r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. «Современные методы и приборы контроля качества и диагностики состояния объектов», Беларусь, 27.09.2024, Сборник статей, Могилев: </a:t>
            </a:r>
            <a:r>
              <a:rPr lang="ru-RU" sz="1950" dirty="0" err="1" smtClean="0">
                <a:latin typeface="Times New Roman" pitchFamily="18" charset="0"/>
                <a:cs typeface="Times New Roman" pitchFamily="18" charset="0"/>
              </a:rPr>
              <a:t>Белорус.-Рос</a:t>
            </a:r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. ун-т, 2024.- 147 </a:t>
            </a:r>
            <a:r>
              <a:rPr lang="ru-RU" sz="195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950" b="1" dirty="0" smtClean="0">
                <a:latin typeface="Times New Roman" pitchFamily="18" charset="0"/>
                <a:cs typeface="Times New Roman" pitchFamily="18" charset="0"/>
              </a:rPr>
              <a:t>[10]. </a:t>
            </a:r>
            <a:r>
              <a:rPr lang="ru-RU" sz="1950" u="sng" dirty="0" smtClean="0">
                <a:latin typeface="Times New Roman" pitchFamily="18" charset="0"/>
                <a:cs typeface="Times New Roman" pitchFamily="18" charset="0"/>
              </a:rPr>
              <a:t>В.Н.Перов</a:t>
            </a:r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, Е.Д. Сербин, В.Н. Костин. Магнитоакустические параметры оценки анизотропии сплава никель-железо. // </a:t>
            </a:r>
            <a:r>
              <a:rPr lang="en-US" sz="1950" dirty="0" smtClean="0">
                <a:latin typeface="Times New Roman" pitchFamily="18" charset="0"/>
                <a:cs typeface="Times New Roman" pitchFamily="18" charset="0"/>
              </a:rPr>
              <a:t>XXXV</a:t>
            </a:r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 Уральская конференция «Физические методы неразрушающего контроля (</a:t>
            </a:r>
            <a:r>
              <a:rPr lang="ru-RU" sz="1950" dirty="0" err="1" smtClean="0">
                <a:latin typeface="Times New Roman" pitchFamily="18" charset="0"/>
                <a:cs typeface="Times New Roman" pitchFamily="18" charset="0"/>
              </a:rPr>
              <a:t>Янусовские</a:t>
            </a:r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 чтения)», 13-14 марта 2024, Екатеринбург, </a:t>
            </a:r>
            <a:r>
              <a:rPr lang="ru-RU" sz="1950" dirty="0" err="1" smtClean="0">
                <a:latin typeface="Times New Roman" pitchFamily="18" charset="0"/>
                <a:cs typeface="Times New Roman" pitchFamily="18" charset="0"/>
              </a:rPr>
              <a:t>Прогр</a:t>
            </a:r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50" dirty="0" err="1" smtClean="0">
                <a:latin typeface="Times New Roman" pitchFamily="18" charset="0"/>
                <a:cs typeface="Times New Roman" pitchFamily="18" charset="0"/>
              </a:rPr>
              <a:t>конф</a:t>
            </a:r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. – с. 77-78 </a:t>
            </a:r>
          </a:p>
          <a:p>
            <a:pPr algn="just"/>
            <a:r>
              <a:rPr lang="en-US" sz="1950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950" b="1" dirty="0" smtClean="0">
                <a:latin typeface="Times New Roman" pitchFamily="18" charset="0"/>
                <a:cs typeface="Times New Roman" pitchFamily="18" charset="0"/>
              </a:rPr>
              <a:t>11]. </a:t>
            </a:r>
            <a:r>
              <a:rPr lang="ru-RU" sz="1950" u="sng" dirty="0" smtClean="0">
                <a:latin typeface="Times New Roman" pitchFamily="18" charset="0"/>
                <a:cs typeface="Times New Roman" pitchFamily="18" charset="0"/>
              </a:rPr>
              <a:t>В.Н.Перов</a:t>
            </a:r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, Е.Д.Сербин, В.Н.Костин. Определение динамической магнитострикции ферромагнетиков с помощью лазерной интерферометрии. // </a:t>
            </a:r>
            <a:r>
              <a:rPr lang="en-US" sz="1950" dirty="0" smtClean="0">
                <a:latin typeface="Times New Roman" pitchFamily="18" charset="0"/>
                <a:cs typeface="Times New Roman" pitchFamily="18" charset="0"/>
              </a:rPr>
              <a:t>XVII</a:t>
            </a:r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 Международная конференция «Механика, ресурс и диагностика материалов и конструкций» (МРДМК-2023), 18-22 декабря 2023. </a:t>
            </a:r>
            <a:r>
              <a:rPr lang="ru-RU" sz="1950" dirty="0" err="1" smtClean="0">
                <a:latin typeface="Times New Roman" pitchFamily="18" charset="0"/>
                <a:cs typeface="Times New Roman" pitchFamily="18" charset="0"/>
              </a:rPr>
              <a:t>Прогр</a:t>
            </a:r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50" dirty="0" err="1" smtClean="0">
                <a:latin typeface="Times New Roman" pitchFamily="18" charset="0"/>
                <a:cs typeface="Times New Roman" pitchFamily="18" charset="0"/>
              </a:rPr>
              <a:t>конф</a:t>
            </a:r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. – Екатеринбург: ИМАШ УрО РАН. – с. 15. </a:t>
            </a:r>
            <a:endParaRPr lang="en-US" sz="195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50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1950" b="1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ru-RU" sz="1950" b="1" dirty="0" smtClean="0">
                <a:latin typeface="Times New Roman" pitchFamily="18" charset="0"/>
                <a:cs typeface="Times New Roman" pitchFamily="18" charset="0"/>
              </a:rPr>
              <a:t>]. </a:t>
            </a:r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Костин В.Н., </a:t>
            </a:r>
            <a:r>
              <a:rPr lang="ru-RU" sz="1950" u="sng" dirty="0" smtClean="0">
                <a:latin typeface="Times New Roman" pitchFamily="18" charset="0"/>
                <a:cs typeface="Times New Roman" pitchFamily="18" charset="0"/>
              </a:rPr>
              <a:t>Перов В.Н</a:t>
            </a:r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., Сербин Е.Д., Василенко О.Н. Дифференциальная магнитная проницаемость как индикатор рекристаллизации никеля. / 8-я Международная научно-техническая конференция «Современные методы и приборы контроля качества и диагностики состояния объектов», Могилев, 29-30 сентября, 2022: </a:t>
            </a:r>
            <a:r>
              <a:rPr lang="ru-RU" sz="1950" dirty="0" err="1" smtClean="0">
                <a:latin typeface="Times New Roman" pitchFamily="18" charset="0"/>
                <a:cs typeface="Times New Roman" pitchFamily="18" charset="0"/>
              </a:rPr>
              <a:t>Сб.статей.-Могилев</a:t>
            </a:r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: Белорусско-Российский ун-т.- 112 </a:t>
            </a:r>
            <a:r>
              <a:rPr lang="ru-RU" sz="195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sz="195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49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5025</TotalTime>
  <Words>716</Words>
  <Application>Microsoft Office PowerPoint</Application>
  <PresentationFormat>Экран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Оформление по умолчанию</vt:lpstr>
      <vt:lpstr>Перов Вадим Николаевич, 3 год обучения </vt:lpstr>
      <vt:lpstr>Презентация PowerPoint</vt:lpstr>
      <vt:lpstr>Презентация PowerPoint</vt:lpstr>
      <vt:lpstr>Презентация PowerPoint</vt:lpstr>
    </vt:vector>
  </TitlesOfParts>
  <Company>ИФМ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Аспирант 1 года обучения Ежов И.В.</dc:title>
  <dc:creator>Ежов И.В.</dc:creator>
  <cp:lastModifiedBy>User1</cp:lastModifiedBy>
  <cp:revision>321</cp:revision>
  <dcterms:created xsi:type="dcterms:W3CDTF">2012-04-17T05:54:14Z</dcterms:created>
  <dcterms:modified xsi:type="dcterms:W3CDTF">2025-10-09T09:49:13Z</dcterms:modified>
</cp:coreProperties>
</file>