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94" r:id="rId3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29" userDrawn="1">
          <p15:clr>
            <a:srgbClr val="A4A3A4"/>
          </p15:clr>
        </p15:guide>
        <p15:guide id="2" pos="54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62" autoAdjust="0"/>
    <p:restoredTop sz="83842" autoAdjust="0"/>
  </p:normalViewPr>
  <p:slideViewPr>
    <p:cSldViewPr>
      <p:cViewPr varScale="1">
        <p:scale>
          <a:sx n="97" d="100"/>
          <a:sy n="97" d="100"/>
        </p:scale>
        <p:origin x="2154" y="78"/>
      </p:cViewPr>
      <p:guideLst>
        <p:guide orient="horz" pos="3929"/>
        <p:guide pos="54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5BC5BE-46F4-4B88-8BED-718936DA21A6}" type="datetimeFigureOut">
              <a:rPr lang="ru-RU"/>
              <a:pPr>
                <a:defRPr/>
              </a:pPr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23F7D7-2342-473B-BC68-1207902146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894104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C43DB-47EC-40F6-BCB4-EC6CCC2A66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429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DE9110-75F4-48B8-A362-AA69C8A6F4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961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C8CC7E-106A-4C84-B320-A3BB119C04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845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0DFDE7-871B-4EC2-8967-9AEDD57819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834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981EBB-4808-4496-A7D8-2FCA71B293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217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E91F8A-44F1-463E-9964-9084B34BC4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6089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F3CC12-E7FC-4C35-8DA1-954DCFA1A6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606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70D3AD-E1A7-4DE0-9007-4E6ABCEEB1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81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982F3-FD47-40AA-9987-A98FDBEE6F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788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2EEE09-85D9-43A1-968B-5EC9269842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4464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D915A2-44FF-4B32-8C3F-79AB6C2504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080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0280659-A7B4-400E-A35D-723672D2ED4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dirty="0">
                <a:latin typeface="Times New Roman" panose="02020603050405020304" pitchFamily="18" charset="0"/>
              </a:rPr>
              <a:t>Петракович Андрей Денисович, 1 год обучения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1340768"/>
            <a:ext cx="7200800" cy="36004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ru-RU" sz="2000" b="1" kern="1200" dirty="0">
                <a:latin typeface="Times New Roman" panose="02020603050405020304" pitchFamily="18" charset="0"/>
              </a:rPr>
              <a:t>Специальность:</a:t>
            </a:r>
            <a:r>
              <a:rPr lang="ru-RU" sz="2000" b="1" dirty="0">
                <a:latin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</a:rPr>
              <a:t>2.5.9. Методы и приборы контроля и диагностики материалов, изделий, веществ и природной среды</a:t>
            </a:r>
            <a:endParaRPr lang="ru-RU" sz="2000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96067" y="692696"/>
            <a:ext cx="7787208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ru-RU" altLang="ru-RU" sz="2000" b="1" dirty="0">
                <a:latin typeface="Times New Roman" panose="02020603050405020304" pitchFamily="18" charset="0"/>
              </a:rPr>
              <a:t>Научный руководитель:</a:t>
            </a:r>
            <a:r>
              <a:rPr lang="ru-RU" altLang="ru-RU" sz="2000" dirty="0">
                <a:latin typeface="Times New Roman" panose="02020603050405020304" pitchFamily="18" charset="0"/>
              </a:rPr>
              <a:t> д.ф.-м.н. </a:t>
            </a:r>
            <a:r>
              <a:rPr lang="ru-RU" altLang="ru-RU" sz="2000" dirty="0" err="1">
                <a:latin typeface="Times New Roman" panose="02020603050405020304" pitchFamily="18" charset="0"/>
              </a:rPr>
              <a:t>Сюрдо</a:t>
            </a:r>
            <a:r>
              <a:rPr lang="ru-RU" altLang="ru-RU" sz="2000" dirty="0">
                <a:latin typeface="Times New Roman" panose="02020603050405020304" pitchFamily="18" charset="0"/>
              </a:rPr>
              <a:t> Александр Иванович </a:t>
            </a:r>
          </a:p>
        </p:txBody>
      </p:sp>
      <p:sp>
        <p:nvSpPr>
          <p:cNvPr id="7" name="Номер слайда 1">
            <a:extLst>
              <a:ext uri="{FF2B5EF4-FFF2-40B4-BE49-F238E27FC236}">
                <a16:creationId xmlns:a16="http://schemas.microsoft.com/office/drawing/2014/main" id="{3E9B2DCA-B070-4782-A515-C3AB5F0A1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2000" smtClean="0"/>
              <a:pPr/>
              <a:t>1</a:t>
            </a:fld>
            <a:endParaRPr lang="ru-RU" sz="20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1474" y="2303578"/>
            <a:ext cx="8568952" cy="307745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algn="just">
              <a:spcBef>
                <a:spcPts val="0"/>
              </a:spcBef>
              <a:spcAft>
                <a:spcPts val="60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Сданные на настоящий момент кандидатские экзамены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 оценкой):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Bef>
                <a:spcPts val="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Иностранный язык – 5</a:t>
            </a:r>
          </a:p>
          <a:p>
            <a:pPr marL="457200" algn="just">
              <a:spcBef>
                <a:spcPts val="0"/>
              </a:spcBef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История и философия науки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5</a:t>
            </a:r>
          </a:p>
          <a:p>
            <a:pPr marL="457200" algn="just">
              <a:spcBef>
                <a:spcPts val="0"/>
              </a:spcBef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Тема исследования: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Радиационно-чувствительные материалы для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люминесцентной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дозиметрии: разработка и контроль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функциональных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параметров</a:t>
            </a:r>
          </a:p>
          <a:p>
            <a:pPr marL="457200" algn="just">
              <a:spcBef>
                <a:spcPts val="0"/>
              </a:spcBef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Bef>
                <a:spcPts val="1200"/>
              </a:spcBef>
              <a:spcAft>
                <a:spcPts val="0"/>
              </a:spcAft>
            </a:pPr>
            <a:r>
              <a:rPr lang="ru-RU" alt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ru-RU" sz="2000" b="1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  <a:defRPr/>
            </a:pPr>
            <a:endParaRPr lang="ru-RU" altLang="ru-RU" sz="2000" dirty="0">
              <a:latin typeface="Times New Roman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B71864D-5E5C-5CEE-37C5-AF1C416D9366}"/>
              </a:ext>
            </a:extLst>
          </p:cNvPr>
          <p:cNvSpPr/>
          <p:nvPr/>
        </p:nvSpPr>
        <p:spPr>
          <a:xfrm>
            <a:off x="0" y="1196751"/>
            <a:ext cx="9144000" cy="1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27E323D-ECEB-4A9B-82D0-F2DDF7AD579E}"/>
              </a:ext>
            </a:extLst>
          </p:cNvPr>
          <p:cNvSpPr txBox="1"/>
          <p:nvPr/>
        </p:nvSpPr>
        <p:spPr>
          <a:xfrm>
            <a:off x="-25189" y="260648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Публикации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15616" y="11967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84904" y="980728"/>
            <a:ext cx="877958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Сравнительные характеристики люминесцентных детекторных материалов на основе α-Al</a:t>
            </a:r>
            <a:r>
              <a:rPr lang="ru-RU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baseline="-25000" dirty="0">
                <a:latin typeface="Times New Roman" pitchFamily="18" charset="0"/>
                <a:cs typeface="Times New Roman" pitchFamily="18" charset="0"/>
              </a:rPr>
              <a:t>3-δ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нейтронной дозиметрии / Р.М. Абашев, А.И.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Бояринцев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И.И. Мильман, А.Д.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Петракович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А.И. Сюрдо. – Текст: непосредственный // Дефектоскопия (только русский). — 2024. — V. 60. — P. 58—62.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Разработка и дозиметрические свойства детекторных материалов на основе анионодефицитного корунда для нейтронной дозиметрии / А. Д.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Петракович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А. И.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Бояринцев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Р. М. Абашев, А. И. Сюрдо. — Текст: электронный // Физика. Технологии. Инновации : тезисы докладов XI Международной молодежной научной конференции, посвященной 75-летию основания Физико-технологического института (Екатеринбург, 20–25 мая 2024 г.). — Екатеринбург 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УрФУ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2024. — C. 184-185.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Особенности применения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псевдоимпульсной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лазерной обработки корунда для создания радиационно-чувствительных тонких слоев /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А.Д.Петракович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А.И.Сюрдо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Р.М.Абашев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// XXXVI Уральская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конф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 межд. участием «Физические методы неразрушающего контроля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Янусовские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чтения)», Екатеринбург (Россия), 19.03-20.03.2025, Тезисы докладов, ИФМ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УрО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РАН, 2025. – P.74 – Текст: непосредственный.</a:t>
            </a:r>
          </a:p>
          <a:p>
            <a:endParaRPr lang="ru-RU" dirty="0"/>
          </a:p>
        </p:txBody>
      </p:sp>
      <p:sp>
        <p:nvSpPr>
          <p:cNvPr id="3" name="Номер слайда 16">
            <a:extLst>
              <a:ext uri="{FF2B5EF4-FFF2-40B4-BE49-F238E27FC236}">
                <a16:creationId xmlns:a16="http://schemas.microsoft.com/office/drawing/2014/main" id="{4B062B61-3484-72AD-53CB-EBAFFD17F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69580" y="6190978"/>
            <a:ext cx="2133600" cy="476250"/>
          </a:xfrm>
        </p:spPr>
        <p:txBody>
          <a:bodyPr/>
          <a:lstStyle/>
          <a:p>
            <a:fld id="{3AC6CD4D-1B05-4BE7-9490-155E063F7D4F}" type="slidenum">
              <a:rPr lang="ru-RU" sz="2000" smtClean="0"/>
              <a:t>2</a:t>
            </a:fld>
            <a:endParaRPr lang="ru-RU" sz="20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B71864D-5E5C-5CEE-37C5-AF1C416D9366}"/>
              </a:ext>
            </a:extLst>
          </p:cNvPr>
          <p:cNvSpPr/>
          <p:nvPr/>
        </p:nvSpPr>
        <p:spPr>
          <a:xfrm>
            <a:off x="0" y="763599"/>
            <a:ext cx="9144000" cy="1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5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6630</TotalTime>
  <Words>258</Words>
  <Application>Microsoft Office PowerPoint</Application>
  <PresentationFormat>Экран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Оформление по умолчанию</vt:lpstr>
      <vt:lpstr>Петракович Андрей Денисович, 1 год обучения </vt:lpstr>
      <vt:lpstr>Презентация PowerPoint</vt:lpstr>
    </vt:vector>
  </TitlesOfParts>
  <Company>ИФМ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 1 года обучения Ежов И.В.</dc:title>
  <dc:creator>Ежов И.В.</dc:creator>
  <cp:lastModifiedBy>User1</cp:lastModifiedBy>
  <cp:revision>339</cp:revision>
  <dcterms:created xsi:type="dcterms:W3CDTF">2012-04-17T05:54:14Z</dcterms:created>
  <dcterms:modified xsi:type="dcterms:W3CDTF">2025-10-09T08:47:45Z</dcterms:modified>
</cp:coreProperties>
</file>