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98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87161" autoAdjust="0"/>
  </p:normalViewPr>
  <p:slideViewPr>
    <p:cSldViewPr showGuides="1">
      <p:cViewPr varScale="1">
        <p:scale>
          <a:sx n="100" d="100"/>
          <a:sy n="100" d="100"/>
        </p:scale>
        <p:origin x="19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9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E4F07865-963E-4134-B87E-30D2163E58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442F9E4-96AD-4527-BF73-C3F3838D7B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83F9F1F-5C4C-4FD2-AA14-8A92969CE91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5D8FADEA-94A8-4E97-BE10-E01959C11F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5C0198A1-EDA3-4462-B634-56FED402B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C44EBA-9B35-4E4C-BEED-191E767696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21C738-CCEE-48EC-9CDB-D10FC60CC8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9C0A247-67A1-4AE0-BFBD-BAD5E42C3A3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>
            <a:extLst>
              <a:ext uri="{FF2B5EF4-FFF2-40B4-BE49-F238E27FC236}">
                <a16:creationId xmlns:a16="http://schemas.microsoft.com/office/drawing/2014/main" id="{8B047D4B-CB33-4F64-A256-3EEC6FD897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Заметки 2">
            <a:extLst>
              <a:ext uri="{FF2B5EF4-FFF2-40B4-BE49-F238E27FC236}">
                <a16:creationId xmlns:a16="http://schemas.microsoft.com/office/drawing/2014/main" id="{D47B7068-FDE0-442A-AE43-3A261E5DD7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5363" name="Номер слайда 3">
            <a:extLst>
              <a:ext uri="{FF2B5EF4-FFF2-40B4-BE49-F238E27FC236}">
                <a16:creationId xmlns:a16="http://schemas.microsoft.com/office/drawing/2014/main" id="{8E5478A4-D455-465F-97F0-37F414EFC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62E39C-BAF0-4326-87EA-651B9DA71F29}" type="slidenum">
              <a:rPr lang="ru-RU" altLang="ru-RU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>
            <a:extLst>
              <a:ext uri="{FF2B5EF4-FFF2-40B4-BE49-F238E27FC236}">
                <a16:creationId xmlns:a16="http://schemas.microsoft.com/office/drawing/2014/main" id="{3A6F00FA-27EE-4021-A2FC-E86587F68A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Заметки 2">
            <a:extLst>
              <a:ext uri="{FF2B5EF4-FFF2-40B4-BE49-F238E27FC236}">
                <a16:creationId xmlns:a16="http://schemas.microsoft.com/office/drawing/2014/main" id="{7C3CDF48-43A6-42D2-BA64-44C3B92A96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33795" name="Номер слайда 3">
            <a:extLst>
              <a:ext uri="{FF2B5EF4-FFF2-40B4-BE49-F238E27FC236}">
                <a16:creationId xmlns:a16="http://schemas.microsoft.com/office/drawing/2014/main" id="{DDA00EC2-185A-4E67-AC73-4D84789D90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4FADA5-DE86-4873-BD1B-9B4EEE6C8810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60CA30-CEC8-4B45-A50F-D1D3298030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BE0444-BA5A-4FB6-8E52-7916918BF0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A47A1D-9AE1-42F1-887C-E38F0A027E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A8F427-D8B4-48BD-9144-0681E71420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4342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7D9C3B-0191-46C6-863E-B0D279788C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1DECB4-3757-4FF4-87AE-0137730569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82F50C-99D6-4E95-A3B9-1623B84CB2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87427-D743-46D1-8D45-6D564F2C05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26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42B643-8B91-488D-9F70-70F7BA8892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921A87-9C99-4F91-A6ED-266420EB4B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777A65-F054-4F2F-84E7-1E1F91E460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BCB8EF-D9CB-4D5A-9A97-934FC3D749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393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095E71-5DE6-497F-978F-346F0F63CD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EFCEF0-B213-4DA6-B955-08981AB590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B76767-9D95-44DC-8607-989A197B80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C80F5E-DAEA-4DEE-931B-1FE0A8A0AF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57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BEFE71-97DA-4338-B0F1-BB3D5F211A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64EA5F-E614-4C16-B52C-301D23F1C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57BE2-76D9-4BDB-905B-AE598009AB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FDE3E-321C-43FB-96CA-7F81002877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005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E4F239-CF58-4AF5-A119-C7EF55E6C0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47BD0E-30B4-4338-8CC6-50759EB24D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3AFF9B-A405-4DF6-8647-2444622CF9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677B3-36E2-4AE1-BE29-BB636E593F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985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F5BDE56-505A-41A7-A88C-FDDDE387E2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67F822-B0CB-4D88-97E8-B0B161894F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345B27D-3BB7-4866-B306-5C33FE630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2480C-1BEE-4A73-B44E-3EAF61349B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799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DA82BCE-97D8-4CC4-9278-94E16797D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C724C7D-8109-466B-8CCD-469220862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D663326-59B9-4F7A-A26D-EECF860A43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57AFC-2E12-4BF4-B0CE-899EA44DF6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920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4DCD7B-D348-4BC1-9AFA-721DFCE94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00C395-1E1B-4988-BFE1-ABDE00706D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DA5968A-E222-418D-8D5C-715EBD0864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8E55A-6306-4A53-AE5D-7B8E3DF7DB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899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2CEF5A-7C6A-4A9D-8BA9-25D07505A0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95F681-1980-4912-92C3-231ABCF29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A775FC-7F59-40DA-879B-42573636BD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4BC7D-64BF-4D64-87B4-2F3D6ADF93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716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E30462-53B3-46E1-9989-4AB009A1B2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39E0CB-F937-4E7C-8236-6BF2FA6F54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C7B36E-884C-4BE5-8519-24C7EDB600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4CC5E-A551-4AA6-98B4-7AAA0FE95E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243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14D8CDA-9D4F-4DF8-B881-3C791ED83C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169D702-0A49-4EAE-B054-1E2D318E7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1395190-6988-4840-9C2C-8CADB1383A7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B4EBB34-32A0-4705-9E38-2782140016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22B74B8-D0E8-4CDB-8155-FEF938C78C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6BE1B8-C4A4-4CD8-920A-2B2952F7F65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5">
            <a:extLst>
              <a:ext uri="{FF2B5EF4-FFF2-40B4-BE49-F238E27FC236}">
                <a16:creationId xmlns:a16="http://schemas.microsoft.com/office/drawing/2014/main" id="{9BE5D7D9-472F-4684-9902-8678AE5953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17" t="6476" r="4132" b="-114"/>
          <a:stretch>
            <a:fillRect/>
          </a:stretch>
        </p:blipFill>
        <p:spPr bwMode="auto">
          <a:xfrm rot="-2698059">
            <a:off x="-903288" y="1581150"/>
            <a:ext cx="6953251" cy="599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2">
            <a:extLst>
              <a:ext uri="{FF2B5EF4-FFF2-40B4-BE49-F238E27FC236}">
                <a16:creationId xmlns:a16="http://schemas.microsoft.com/office/drawing/2014/main" id="{FFF62074-0655-467D-8BCD-39C0ED45CA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22300"/>
            <a:ext cx="7772400" cy="482600"/>
          </a:xfrm>
        </p:spPr>
        <p:txBody>
          <a:bodyPr/>
          <a:lstStyle/>
          <a:p>
            <a:pPr eaLnBrk="1" hangingPunct="1"/>
            <a:r>
              <a:rPr lang="ru-RU" altLang="ru-RU" sz="2000" b="1">
                <a:latin typeface="Times New Roman" panose="02020603050405020304" pitchFamily="18" charset="0"/>
              </a:rPr>
              <a:t>Попов Станислав Дмитриевич, </a:t>
            </a:r>
            <a:r>
              <a:rPr lang="en-US" altLang="ru-RU" sz="2000" b="1">
                <a:latin typeface="Times New Roman" panose="02020603050405020304" pitchFamily="18" charset="0"/>
              </a:rPr>
              <a:t>I</a:t>
            </a:r>
            <a:r>
              <a:rPr lang="ru-RU" altLang="ru-RU" sz="2000" b="1">
                <a:latin typeface="Times New Roman" panose="02020603050405020304" pitchFamily="18" charset="0"/>
              </a:rPr>
              <a:t> год обучения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E7D43DF-962C-495C-80FA-EB95D13AD9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3" y="1658938"/>
            <a:ext cx="8207375" cy="3603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1.3.8 – физика конденсированного состояния </a:t>
            </a:r>
            <a:endParaRPr lang="ru-RU" sz="2000" b="1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AAA56F6-F45A-474A-90A5-F5F4761C3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154113"/>
            <a:ext cx="7772400" cy="3587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b="1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</a:rPr>
              <a:t>д.ф.-м.н.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Неверов Владимир Николаевич</a:t>
            </a:r>
            <a:endParaRPr lang="ru-RU" altLang="ru-RU" sz="2000" b="1">
              <a:solidFill>
                <a:srgbClr val="A6A6A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1" name="Rectangle 7">
            <a:extLst>
              <a:ext uri="{FF2B5EF4-FFF2-40B4-BE49-F238E27FC236}">
                <a16:creationId xmlns:a16="http://schemas.microsoft.com/office/drawing/2014/main" id="{0728DF89-6970-41D0-A18F-CE3E4C87B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7" y="2421902"/>
            <a:ext cx="856932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 - 5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endParaRPr lang="ru-RU" alt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alt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 - Контактная </a:t>
            </a:r>
            <a:r>
              <a:rPr lang="ru-RU" alt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разность потенциалов в отсутствие тока через </a:t>
            </a:r>
            <a:r>
              <a:rPr lang="ru-RU" alt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образец </a:t>
            </a:r>
            <a:r>
              <a:rPr lang="ru-RU" alt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режиме квантового эффекта Холла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endParaRPr lang="ru-RU" alt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altLang="ru-RU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endParaRPr lang="en-US" altLang="ru-RU" dirty="0">
              <a:latin typeface="Times New Roman" panose="02020603050405020304" pitchFamily="18" charset="0"/>
            </a:endParaRPr>
          </a:p>
        </p:txBody>
      </p:sp>
      <p:pic>
        <p:nvPicPr>
          <p:cNvPr id="14342" name="Picture 374" descr="ИФМ эмблема">
            <a:extLst>
              <a:ext uri="{FF2B5EF4-FFF2-40B4-BE49-F238E27FC236}">
                <a16:creationId xmlns:a16="http://schemas.microsoft.com/office/drawing/2014/main" id="{6CCC521D-9EEB-4FD3-9CEB-9D9327595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250" y="115888"/>
            <a:ext cx="7429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>
            <a:extLst>
              <a:ext uri="{FF2B5EF4-FFF2-40B4-BE49-F238E27FC236}">
                <a16:creationId xmlns:a16="http://schemas.microsoft.com/office/drawing/2014/main" id="{66DD6962-58EA-4C5F-94D4-92A00E2F9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268760"/>
            <a:ext cx="8034338" cy="23493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ts val="1200"/>
              </a:spcBef>
            </a:pPr>
            <a:r>
              <a:rPr lang="ru-RU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</a:t>
            </a:r>
          </a:p>
          <a:p>
            <a:pPr algn="just">
              <a:lnSpc>
                <a:spcPct val="80000"/>
              </a:lnSpc>
              <a:spcBef>
                <a:spcPts val="1200"/>
              </a:spcBef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данный момент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отправлена в журнал на публикацию.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35E28F2A-C664-4A93-AF2F-B65A8A5596A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>
                <a:latin typeface="Times New Roman" panose="02020603050405020304" pitchFamily="18" charset="0"/>
              </a:rPr>
              <a:t>Попов Станислав Дмитриевич, </a:t>
            </a:r>
            <a:r>
              <a:rPr lang="en-US" altLang="ru-RU" sz="2000" b="1">
                <a:latin typeface="Times New Roman" panose="02020603050405020304" pitchFamily="18" charset="0"/>
              </a:rPr>
              <a:t>I</a:t>
            </a:r>
            <a:r>
              <a:rPr lang="ru-RU" altLang="ru-RU" sz="2000" b="1">
                <a:latin typeface="Times New Roman" panose="02020603050405020304" pitchFamily="18" charset="0"/>
              </a:rPr>
              <a:t> год обучения </a:t>
            </a:r>
          </a:p>
        </p:txBody>
      </p:sp>
      <p:sp>
        <p:nvSpPr>
          <p:cNvPr id="32771" name="Номер слайда 1">
            <a:extLst>
              <a:ext uri="{FF2B5EF4-FFF2-40B4-BE49-F238E27FC236}">
                <a16:creationId xmlns:a16="http://schemas.microsoft.com/office/drawing/2014/main" id="{23E0134B-DA2A-49E9-B00B-661B2880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2C9D527-53E2-459F-85EF-56F06A81B5DE}" type="slidenum">
              <a:rPr lang="ru-RU" altLang="ru-RU" smtClean="0"/>
              <a:pPr eaLnBrk="1" hangingPunct="1"/>
              <a:t>2</a:t>
            </a:fld>
            <a:r>
              <a:rPr lang="ru-RU" altLang="ru-RU" dirty="0"/>
              <a:t>/</a:t>
            </a:r>
            <a:r>
              <a:rPr lang="en-US" altLang="ru-RU" dirty="0"/>
              <a:t>10</a:t>
            </a:r>
            <a:endParaRPr lang="ru-RU" altLang="ru-RU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6FBEDF4-4A0E-4ECE-8EB1-D4C3D0AED83B}"/>
              </a:ext>
            </a:extLst>
          </p:cNvPr>
          <p:cNvCxnSpPr/>
          <p:nvPr/>
        </p:nvCxnSpPr>
        <p:spPr>
          <a:xfrm>
            <a:off x="539750" y="790575"/>
            <a:ext cx="814705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2773" name="Picture 374" descr="ИФМ эмблема">
            <a:extLst>
              <a:ext uri="{FF2B5EF4-FFF2-40B4-BE49-F238E27FC236}">
                <a16:creationId xmlns:a16="http://schemas.microsoft.com/office/drawing/2014/main" id="{27CCC941-90A6-4931-8A2C-F452C1883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250" y="115888"/>
            <a:ext cx="7429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7225</TotalTime>
  <Words>67</Words>
  <Application>Microsoft Office PowerPoint</Application>
  <PresentationFormat>Экран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Оформление по умолчанию</vt:lpstr>
      <vt:lpstr>Попов Станислав Дмитриевич, I год обучения </vt:lpstr>
      <vt:lpstr>Попов Станислав Дмитриевич, I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</dc:title>
  <dc:creator>Ежов И.В.</dc:creator>
  <cp:lastModifiedBy>User1</cp:lastModifiedBy>
  <cp:revision>335</cp:revision>
  <dcterms:created xsi:type="dcterms:W3CDTF">2012-04-17T05:54:14Z</dcterms:created>
  <dcterms:modified xsi:type="dcterms:W3CDTF">2025-10-09T10:07:07Z</dcterms:modified>
</cp:coreProperties>
</file>