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5" r:id="rId3"/>
    <p:sldId id="266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Helvetica" pitchFamily="34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1" autoAdjust="0"/>
    <p:restoredTop sz="94660"/>
  </p:normalViewPr>
  <p:slideViewPr>
    <p:cSldViewPr>
      <p:cViewPr varScale="1">
        <p:scale>
          <a:sx n="109" d="100"/>
          <a:sy n="109" d="100"/>
        </p:scale>
        <p:origin x="168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 noProof="0">
              <a:sym typeface="Calibri"/>
            </a:endParaRPr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 noProof="0"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40012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1pPr>
    <a:lvl2pPr marL="742950" indent="-285750" algn="l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2pPr>
    <a:lvl3pPr marL="1143000" indent="-228600" algn="l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3pPr>
    <a:lvl4pPr marL="1600200" indent="-228600" algn="l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4pPr>
    <a:lvl5pPr marL="2057400" indent="-228600" algn="l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j-lt"/>
        <a:ea typeface="+mj-ea"/>
        <a:cs typeface="+mj-cs"/>
        <a:sym typeface="Calibri" pitchFamily="34" charset="0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</p:spPr>
      </p:sp>
      <p:sp>
        <p:nvSpPr>
          <p:cNvPr id="143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457200" algn="ctr">
              <a:buSzTx/>
              <a:buNone/>
            </a:lvl2pPr>
            <a:lvl3pPr marL="0" indent="914400" algn="ctr">
              <a:buSzTx/>
              <a:buNone/>
            </a:lvl3pPr>
            <a:lvl4pPr marL="0" indent="1371600" algn="ctr">
              <a:buSzTx/>
              <a:buNone/>
            </a:lvl4pPr>
            <a:lvl5pPr marL="0" indent="1828800" algn="ctr">
              <a:buSzTx/>
              <a:buNone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829F0-58C1-4FD8-A6CF-391EBB7EE7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Текст заголовка</a:t>
            </a:r>
          </a:p>
        </p:txBody>
      </p:sp>
      <p:sp>
        <p:nvSpPr>
          <p:cNvPr id="3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None/>
              <a:defRPr sz="2000"/>
            </a:lvl1pPr>
            <a:lvl2pPr marL="0" indent="457200">
              <a:spcBef>
                <a:spcPts val="400"/>
              </a:spcBef>
              <a:buSzTx/>
              <a:buNone/>
              <a:defRPr sz="2000"/>
            </a:lvl2pPr>
            <a:lvl3pPr marL="0" indent="914400">
              <a:spcBef>
                <a:spcPts val="400"/>
              </a:spcBef>
              <a:buSzTx/>
              <a:buNone/>
              <a:defRPr sz="2000"/>
            </a:lvl3pPr>
            <a:lvl4pPr marL="0" indent="1371600">
              <a:spcBef>
                <a:spcPts val="400"/>
              </a:spcBef>
              <a:buSzTx/>
              <a:buNone/>
              <a:defRPr sz="2000"/>
            </a:lvl4pPr>
            <a:lvl5pPr marL="0" indent="1828800">
              <a:spcBef>
                <a:spcPts val="400"/>
              </a:spcBef>
              <a:buSzTx/>
              <a:buNone/>
              <a:defRPr sz="20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6D4F5-CA9F-4DE2-9608-5115461E6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8A559-E69F-4345-B5E0-C8AD80F96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Текст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" name="Номер слайда"/>
          <p:cNvSpPr txBox="1">
            <a:spLocks noGrp="1"/>
          </p:cNvSpPr>
          <p:nvPr>
            <p:ph type="sldNum" sz="quarter" idx="2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CC792-95C9-4098-9451-4C7BBA790F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" name="Номер слайда"/>
          <p:cNvSpPr txBox="1"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45CC9-0EFC-45E0-9BD8-50DF8A596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"/>
          <p:cNvSpPr txBox="1"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C101E-7B62-4AAF-8E5F-F8F7D3E2AE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Текст заголовка</a:t>
            </a:r>
          </a:p>
        </p:txBody>
      </p:sp>
      <p:sp>
        <p:nvSpPr>
          <p:cNvPr id="7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Текст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Номер слайда"/>
          <p:cNvSpPr txBox="1">
            <a:spLocks noGrp="1"/>
          </p:cNvSpPr>
          <p:nvPr>
            <p:ph type="sldNum" sz="quarter" idx="2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87C31-F156-4C95-9064-667ED84C0E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Текст заголовка</a:t>
            </a:r>
          </a:p>
        </p:txBody>
      </p:sp>
      <p:sp>
        <p:nvSpPr>
          <p:cNvPr id="83" name="Рисунок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 lvl="0"/>
            <a:endParaRPr noProof="0">
              <a:sym typeface="Arial"/>
            </a:endParaRPr>
          </a:p>
        </p:txBody>
      </p:sp>
      <p:sp>
        <p:nvSpPr>
          <p:cNvPr id="8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  <a:lvl2pPr marL="0" indent="457200">
              <a:spcBef>
                <a:spcPts val="300"/>
              </a:spcBef>
              <a:buSzTx/>
              <a:buNone/>
              <a:defRPr sz="1400"/>
            </a:lvl2pPr>
            <a:lvl3pPr marL="0" indent="914400">
              <a:spcBef>
                <a:spcPts val="300"/>
              </a:spcBef>
              <a:buSzTx/>
              <a:buNone/>
              <a:defRPr sz="1400"/>
            </a:lvl3pPr>
            <a:lvl4pPr marL="0" indent="1371600">
              <a:spcBef>
                <a:spcPts val="300"/>
              </a:spcBef>
              <a:buSzTx/>
              <a:buNone/>
              <a:defRPr sz="1400"/>
            </a:lvl4pPr>
            <a:lvl5pPr marL="0" indent="1828800">
              <a:spcBef>
                <a:spcPts val="300"/>
              </a:spcBef>
              <a:buSzTx/>
              <a:buNone/>
              <a:defRPr sz="1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" name="Номер слайда"/>
          <p:cNvSpPr txBox="1">
            <a:spLocks noGrp="1"/>
          </p:cNvSpPr>
          <p:nvPr>
            <p:ph type="sldNum" sz="quarter" idx="2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67F9D-B0DE-4615-A8DB-F3620A88B7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"/>
          <p:cNvSpPr txBox="1"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754E6-2D58-468B-91B4-55CF904EEB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заголовка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45719" tIns="45720" rIns="45719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>
                <a:sym typeface="Arial" charset="0"/>
              </a:rPr>
              <a:t>Текст заголовка</a:t>
            </a:r>
          </a:p>
        </p:txBody>
      </p:sp>
      <p:sp>
        <p:nvSpPr>
          <p:cNvPr id="1027" name="Уровень текста 1…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45719" tIns="45720" rIns="45719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>
                <a:sym typeface="Arial" charset="0"/>
              </a:rPr>
              <a:t>Уровень текста 1</a:t>
            </a:r>
          </a:p>
          <a:p>
            <a:pPr lvl="1"/>
            <a:r>
              <a:rPr lang="ru-RU" smtClean="0">
                <a:sym typeface="Arial" charset="0"/>
              </a:rPr>
              <a:t>Уровень текста 2</a:t>
            </a:r>
          </a:p>
          <a:p>
            <a:pPr lvl="2"/>
            <a:r>
              <a:rPr lang="ru-RU" smtClean="0">
                <a:sym typeface="Arial" charset="0"/>
              </a:rPr>
              <a:t>Уровень текста 3</a:t>
            </a:r>
          </a:p>
          <a:p>
            <a:pPr lvl="3"/>
            <a:r>
              <a:rPr lang="ru-RU" smtClean="0">
                <a:sym typeface="Arial" charset="0"/>
              </a:rPr>
              <a:t>Уровень текста 4</a:t>
            </a:r>
          </a:p>
          <a:p>
            <a:pPr lvl="4"/>
            <a:r>
              <a:rPr lang="ru-RU" smtClean="0">
                <a:sym typeface="Arial" charset="0"/>
              </a:rPr>
              <a:t>Уровень текста 5</a:t>
            </a:r>
          </a:p>
        </p:txBody>
      </p:sp>
      <p:sp>
        <p:nvSpPr>
          <p:cNvPr id="1028" name="Номер слайда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8378825" y="6245225"/>
            <a:ext cx="307975" cy="3048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none" lIns="45719" tIns="45720" rIns="45719" bIns="45720" numCol="1" anchor="t" anchorCtr="0" compatLnSpc="1">
            <a:prstTxWarp prst="textNoShape">
              <a:avLst/>
            </a:prstTxWarp>
            <a:spAutoFit/>
          </a:bodyPr>
          <a:lstStyle>
            <a:lvl1pPr algn="r" hangingPunct="0">
              <a:defRPr sz="1400">
                <a:cs typeface="Arial" charset="0"/>
              </a:defRPr>
            </a:lvl1pPr>
          </a:lstStyle>
          <a:p>
            <a:pPr>
              <a:defRPr/>
            </a:pPr>
            <a:fld id="{4EA15315-FC37-48C0-A50D-9795A6E7ED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transition spd="med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indent="-342900" algn="l" rtl="0" eaLnBrk="0" fontAlgn="base" hangingPunct="0">
        <a:spcBef>
          <a:spcPts val="700"/>
        </a:spcBef>
        <a:spcAft>
          <a:spcPct val="0"/>
        </a:spcAft>
        <a:buSzPct val="100000"/>
        <a:buChar char="•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marL="782638" indent="-325438" algn="l" rtl="0" eaLnBrk="0" fontAlgn="base" hangingPunct="0">
        <a:spcBef>
          <a:spcPts val="700"/>
        </a:spcBef>
        <a:spcAft>
          <a:spcPct val="0"/>
        </a:spcAft>
        <a:buSzPct val="100000"/>
        <a:buChar char="–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marL="1219200" indent="-304800" algn="l" rtl="0" eaLnBrk="0" fontAlgn="base" hangingPunct="0">
        <a:spcBef>
          <a:spcPts val="700"/>
        </a:spcBef>
        <a:spcAft>
          <a:spcPct val="0"/>
        </a:spcAft>
        <a:buSzPct val="100000"/>
        <a:buChar char="•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marL="1736725" indent="-365125" algn="l" rtl="0" eaLnBrk="0" fontAlgn="base" hangingPunct="0">
        <a:spcBef>
          <a:spcPts val="700"/>
        </a:spcBef>
        <a:spcAft>
          <a:spcPct val="0"/>
        </a:spcAft>
        <a:buSzPct val="100000"/>
        <a:buChar char="–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marL="2193925" indent="-365125" algn="l" rtl="0" eaLnBrk="0" fontAlgn="base" hangingPunct="0">
        <a:spcBef>
          <a:spcPts val="700"/>
        </a:spcBef>
        <a:spcAft>
          <a:spcPct val="0"/>
        </a:spcAft>
        <a:buSzPct val="100000"/>
        <a:buChar char="»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Номер слайда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D3FD3C8-8E36-4F90-917B-CD16DAE68D78}" type="slidenum">
              <a:rPr lang="ru-RU" smtClean="0">
                <a:cs typeface="Helvetica" pitchFamily="34" charset="0"/>
              </a:rPr>
              <a:pPr/>
              <a:t>1</a:t>
            </a:fld>
            <a:endParaRPr lang="ru-RU" smtClean="0">
              <a:cs typeface="Helvetica" pitchFamily="34" charset="0"/>
            </a:endParaRPr>
          </a:p>
        </p:txBody>
      </p:sp>
      <p:sp>
        <p:nvSpPr>
          <p:cNvPr id="13314" name="Rectangle 2"/>
          <p:cNvSpPr txBox="1">
            <a:spLocks noGrp="1"/>
          </p:cNvSpPr>
          <p:nvPr>
            <p:ph type="ctrTitle"/>
          </p:nvPr>
        </p:nvSpPr>
        <p:spPr>
          <a:xfrm>
            <a:off x="509588" y="176213"/>
            <a:ext cx="8124825" cy="1146175"/>
          </a:xfrm>
        </p:spPr>
        <p:txBody>
          <a:bodyPr/>
          <a:lstStyle/>
          <a:p>
            <a:pPr defTabSz="457200" eaLnBrk="1" hangingPunct="1"/>
            <a:r>
              <a:rPr lang="ru-RU" sz="2100" b="1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Постовалова Ксения Андреевна, 3 год обучения </a:t>
            </a:r>
            <a:br>
              <a:rPr lang="ru-RU" sz="2100" b="1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</a:br>
            <a:r>
              <a:rPr lang="ru-RU" sz="2100" b="1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Научный руководитель: к.ф.-м.н Пилюгин Виталий Прокофьевич</a:t>
            </a:r>
          </a:p>
        </p:txBody>
      </p:sp>
      <p:sp>
        <p:nvSpPr>
          <p:cNvPr id="13315" name="Rectangle 3"/>
          <p:cNvSpPr txBox="1">
            <a:spLocks noGrp="1"/>
          </p:cNvSpPr>
          <p:nvPr>
            <p:ph type="subTitle" sz="quarter" idx="1"/>
          </p:nvPr>
        </p:nvSpPr>
        <p:spPr>
          <a:xfrm>
            <a:off x="900113" y="1177925"/>
            <a:ext cx="7200900" cy="358775"/>
          </a:xfrm>
        </p:spPr>
        <p:txBody>
          <a:bodyPr/>
          <a:lstStyle/>
          <a:p>
            <a:pPr defTabSz="423863" eaLnBrk="1" hangingPunct="1">
              <a:spcBef>
                <a:spcPct val="0"/>
              </a:spcBef>
            </a:pPr>
            <a:r>
              <a:rPr lang="ru-RU" sz="1900" b="1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Специальность: 1.3.8. Физика конденсированного состояния</a:t>
            </a:r>
          </a:p>
        </p:txBody>
      </p:sp>
      <p:sp>
        <p:nvSpPr>
          <p:cNvPr id="13316" name="Rectangle 7"/>
          <p:cNvSpPr txBox="1">
            <a:spLocks noChangeArrowheads="1"/>
          </p:cNvSpPr>
          <p:nvPr/>
        </p:nvSpPr>
        <p:spPr bwMode="auto">
          <a:xfrm>
            <a:off x="111984" y="1844823"/>
            <a:ext cx="8918575" cy="3077766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5719" rIns="45719">
            <a:spAutoFit/>
          </a:bodyPr>
          <a:lstStyle/>
          <a:p>
            <a:pPr indent="457200" defTabSz="457200" hangingPunct="0"/>
            <a:r>
              <a:rPr lang="ru-RU" b="1" i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Сданные на настоящий момент кандидатские экзамены:</a:t>
            </a:r>
          </a:p>
          <a:p>
            <a:pPr indent="457200" defTabSz="457200" hangingPunct="0"/>
            <a:r>
              <a:rPr lang="ru-RU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Английский язык – хорошо</a:t>
            </a:r>
          </a:p>
          <a:p>
            <a:pPr indent="457200" defTabSz="457200" hangingPunct="0"/>
            <a:r>
              <a:rPr lang="ru-RU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История и философия науки – хорошо</a:t>
            </a:r>
          </a:p>
          <a:p>
            <a:pPr indent="457200" defTabSz="457200" hangingPunct="0"/>
            <a:r>
              <a:rPr lang="ru-RU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Методология преподавания в высшей школе – зачет </a:t>
            </a:r>
            <a:endParaRPr lang="ru-RU" dirty="0" smtClean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indent="457200" defTabSz="457200" hangingPunct="0"/>
            <a:endParaRPr lang="ru-RU" dirty="0" smtClean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indent="457200" defTabSz="457200" hangingPunct="0"/>
            <a:endParaRPr lang="ru-RU" dirty="0" smtClean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lvl="0" algn="just" defTabSz="457200" hangingPunct="0">
              <a:spcBef>
                <a:spcPts val="0"/>
              </a:spcBef>
              <a:spcAft>
                <a:spcPts val="600"/>
              </a:spcAf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	Тема исследования - Деформационная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нанокристаллическая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структура</a:t>
            </a:r>
          </a:p>
          <a:p>
            <a:pPr lvl="0" algn="just" defTabSz="457200" hangingPunct="0">
              <a:spcBef>
                <a:spcPts val="0"/>
              </a:spcBef>
              <a:spcAft>
                <a:spcPts val="600"/>
              </a:spcAft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		и свойства тугоплавких металлов ниобия и вольфрама</a:t>
            </a:r>
          </a:p>
          <a:p>
            <a:pPr indent="457200" defTabSz="457200" hangingPunct="0"/>
            <a:endParaRPr lang="ru-RU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indent="457200" defTabSz="457200" hangingPunct="0"/>
            <a:endParaRPr lang="ru-RU" dirty="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Номер слайда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7596052-9F21-46C2-BFE9-79F34CDE873D}" type="slidenum">
              <a:rPr lang="ru-RU" smtClean="0">
                <a:cs typeface="Helvetica" pitchFamily="34" charset="0"/>
              </a:rPr>
              <a:pPr/>
              <a:t>2</a:t>
            </a:fld>
            <a:endParaRPr lang="ru-RU" smtClean="0">
              <a:cs typeface="Helvetica" pitchFamily="34" charset="0"/>
            </a:endParaRPr>
          </a:p>
        </p:txBody>
      </p:sp>
      <p:sp>
        <p:nvSpPr>
          <p:cNvPr id="23554" name="Rectangle 7"/>
          <p:cNvSpPr txBox="1">
            <a:spLocks noChangeArrowheads="1"/>
          </p:cNvSpPr>
          <p:nvPr/>
        </p:nvSpPr>
        <p:spPr bwMode="auto">
          <a:xfrm>
            <a:off x="198438" y="741363"/>
            <a:ext cx="8747125" cy="624363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5719" rIns="45719">
            <a:spAutoFit/>
          </a:bodyPr>
          <a:lstStyle/>
          <a:p>
            <a:pPr marL="342900" indent="-342900" algn="just" hangingPunct="0"/>
            <a:r>
              <a:rPr lang="ru-RU" b="1" i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Публикации: </a:t>
            </a:r>
          </a:p>
          <a:p>
            <a:pPr marL="342900" indent="-342900" hangingPunct="0"/>
            <a:endParaRPr lang="ru-RU" sz="13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1. СПФКС-24. XXIV Всероссийская школа-семинар по проблемам физики конденсированного состояния вещества, 14 - 20 марта 2025, Кыштым  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ОСОБЕННОСТИ ДЕФОРМАЦИОННОЙ ФРАГМЕНТАЦИИ И УПРОЧНЕНИЯ ТУГОПЛАВКИХ МЕТАЛЛОВ ВОЛЬФРАМА И РЕНИЯ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Постовалова К.А., Сосян Д.А., Мелкозеров Д.И., Пацелов А.М., Пилюгин В.П., Панфилов П.Е.</a:t>
            </a:r>
          </a:p>
          <a:p>
            <a:pPr marL="342900" indent="-342900" hangingPunct="0"/>
            <a:endParaRPr lang="ru-RU" sz="13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2. СПФКС-24. XXIV Всероссийская школа-семинар по проблемам физики конденсированного состояния вещества, 14 - 20 марта 2025, Кыштым  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УПРОЧНЕНИЕ И СТРУКТУРНЫЕ ПРЕВРАЩЕНИЯ В СИЛЬНОДЕФОРМИРОВАННОМ ПОД ДАВЛЕНИЕМ ИРИДИИ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Сосян Д.А., Панфилов П.Е., Антонова О.В., Пацелов А.М., Постовалова К.А., Мелкозеров Д.И., Пилюгин В.П.</a:t>
            </a:r>
          </a:p>
          <a:p>
            <a:pPr marL="342900" indent="-342900" hangingPunct="0"/>
            <a:endParaRPr lang="ru-RU" sz="13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3. СПФКС-24. XXIV Всероссийская школа-семинар по проблемам физики конденсированного состояния вещества, 14 - 20 марта 2025, Кыштым  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ЗАВИСИМОСТЬ МЕХАНИЗМОВ ФОРМИРОВАНИЯ СТРУКТУРЫ МОНОКРИСТАЛЛИЧЕСКИХ ИНТЕРМЕТАЛЛИДОВ ПРИ МЕГАПЛАСТИЧЕСКИХ ДЕФОРМАЦИЯХ ОТ ВЕЛИЧИНЫ ЭНЕРГИИ АФГ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Мелкозеров Д.И., Сосян Д.А., Пилюгин В.П., Постовалова К.А., Соловьева Ю.В.</a:t>
            </a:r>
          </a:p>
          <a:p>
            <a:pPr marL="342900" indent="-342900" hangingPunct="0"/>
            <a:endParaRPr lang="ru-RU" sz="13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4. АПП-2024. LXVII Международная конференция «Актуальные проблемы прочности», Екатеринбург 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СТРУКТУРНЫЕ ПРЕВРАЩЕНИЯ И ДЕФОРМАЦИОННОЕ УПРОЧНЕНИЕ ТУГОПЛАВКИХ МЕТАЛЛОВ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Пилюгин В.П., Зайцев Д.В., Мелкозёров Д.И., Панфилов П.Е., Пацелов А.М., Постовалова К.А., Сосян Д.А.</a:t>
            </a:r>
          </a:p>
          <a:p>
            <a:pPr marL="342900" indent="-342900" hangingPunct="0"/>
            <a:endParaRPr lang="ru-RU" sz="13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5. АПП-2024. LXVII Международная конференция «Актуальные проблемы прочности», Екатеринбург 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НЕРАВНОВЕСНЫЕ СПЛАВЫ AU И CO, ПОЛУЧЕННЫЕ БОЛЬШИМИ ПЛАСТИЧЕСКИМИ ДЕФОРМАЦИЯМИ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Толмачев Т.П., Пилюгин В.П., Пацелов А.М., Толмачева Е.А., Шишкин Д.А., Свирид А.Э., Постовалова К.А., Сосян Д.А., Мелкозеров Д.И., Плотников А.В., Чурбаев Р.В.</a:t>
            </a:r>
          </a:p>
          <a:p>
            <a:pPr marL="342900" indent="-342900" hangingPunct="0"/>
            <a:endParaRPr lang="ru-RU" sz="13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</p:txBody>
      </p:sp>
      <p:sp>
        <p:nvSpPr>
          <p:cNvPr id="23555" name="Rectangle 2"/>
          <p:cNvSpPr txBox="1">
            <a:spLocks noChangeArrowheads="1"/>
          </p:cNvSpPr>
          <p:nvPr/>
        </p:nvSpPr>
        <p:spPr bwMode="auto">
          <a:xfrm>
            <a:off x="846138" y="317500"/>
            <a:ext cx="7681912" cy="37306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5719" rIns="45719" anchor="ctr">
            <a:spAutoFit/>
          </a:bodyPr>
          <a:lstStyle/>
          <a:p>
            <a:pPr algn="ctr" defTabSz="457200" hangingPunct="0"/>
            <a:r>
              <a:rPr lang="ru-RU" sz="2000" b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Постовалова Ксения Андреевна, 3 год обучения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Номер слайда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A2A11D5-EF0F-4D55-984C-D3C5DE50ACAA}" type="slidenum">
              <a:rPr lang="ru-RU" smtClean="0">
                <a:cs typeface="Helvetica" pitchFamily="34" charset="0"/>
              </a:rPr>
              <a:pPr/>
              <a:t>3</a:t>
            </a:fld>
            <a:endParaRPr lang="ru-RU" smtClean="0">
              <a:cs typeface="Helvetica" pitchFamily="34" charset="0"/>
            </a:endParaRPr>
          </a:p>
        </p:txBody>
      </p:sp>
      <p:sp>
        <p:nvSpPr>
          <p:cNvPr id="24578" name="Rectangle 7"/>
          <p:cNvSpPr txBox="1">
            <a:spLocks noChangeArrowheads="1"/>
          </p:cNvSpPr>
          <p:nvPr/>
        </p:nvSpPr>
        <p:spPr bwMode="auto">
          <a:xfrm>
            <a:off x="198438" y="741363"/>
            <a:ext cx="8747125" cy="503713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5719" rIns="45719">
            <a:spAutoFit/>
          </a:bodyPr>
          <a:lstStyle/>
          <a:p>
            <a:pPr marL="342900" indent="-342900" algn="just" hangingPunct="0"/>
            <a:r>
              <a:rPr lang="ru-RU" b="1" i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Публикации: </a:t>
            </a:r>
          </a:p>
          <a:p>
            <a:pPr marL="342900" indent="-342900" hangingPunct="0">
              <a:buSzPct val="100000"/>
              <a:buFontTx/>
              <a:buAutoNum type="arabicParenR"/>
            </a:pPr>
            <a:endParaRPr lang="ru-RU" sz="15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6. ШФМ-2023. XI Международная школа «Физическое материаловедение», 11 - 15 сентября 2023, Тольятти. 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СВЯЗЬ ДИСЛОКАЦИОННОЙ ПОДВИЖНОСТИ И РАЗМЕРОВ КРИСТАЛЛИТОВ ДЕФОРМАЦИОННЫХ НАНОСТРУКТУР D-МЕТАЛЛОВ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Пилюгин В.П., Воронова Л.М., Дегтярёв М.В., Мелкозеров Д.И., Пацелов А.М., Постовалова К.А., Соловьёва Ю.В., Сосян Д.А., Толмачёв Т.П., Чащухина Т.И.   </a:t>
            </a:r>
          </a:p>
          <a:p>
            <a:pPr marL="342900" indent="-342900" hangingPunct="0"/>
            <a:endParaRPr lang="ru-RU" sz="13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7. ЗНЧ-2023. Забабахинские научные чтения, 29.05.2023 - 02.06.2023, Снежинск.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СТРУКТУРНЫЕ ПРЕВРАЩЕНИЯ И МЕХАНИЧЕСКИЕ СВОЙСТВА ВОЛЬФРАМА ПРИ ИНТЕНСИВНЫХ ДЕФОРМАЦИЯХ ПОД ВЫСОКИМ ДАВЛЕНИЕМ И РАЗЛИЧНЫХ ТЕМПЕРАТУРАХ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Пилюгин В.П., Зайцев Д.В., Куклина А.А., Панфилов Г.П., Панфилов П.Е., Пацелов А.М., Постовалова К.А., Мелкозеров Д.И., Соловьева Ю.В., Сосян Д.А., Толмачёв Т.П.</a:t>
            </a:r>
          </a:p>
          <a:p>
            <a:pPr marL="342900" indent="-342900" hangingPunct="0"/>
            <a:endParaRPr lang="ru-RU" sz="13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8. Конференции и школы молодых ученых и студентов «Разрушение горных пород и минералов», 4 - 7 апреля 2023, Екатеринбург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ПРОЧНОСТНЫЕ СВОЙСТВА МОНОКРИСТАЛЛИЧЕСКОГО ВОЛЬФРАМА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Перескоков К.И., Пилюгин В.П., Постовалова К.А., Куклина А.А., Зайцев Д.В., Панфилов П.Е.</a:t>
            </a:r>
          </a:p>
          <a:p>
            <a:pPr marL="342900" indent="-342900" hangingPunct="0"/>
            <a:endParaRPr lang="ru-RU" sz="13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9. АПП-2022. LXIV Международная конференция «Актуальные проблемы прочности», Екатеринбург 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КОМПЛЕКС МЕТОДИК ДЕФОРМАЦИИ МАТЕРИАЛОВ СДВИГОМ (КРУЧЕНИЯ) ПОД ДАВЛЕНИЕМ В ДИАПАЗОНЕ ТЕМПЕРАТУР 20- 800 К </a:t>
            </a:r>
          </a:p>
          <a:p>
            <a:pPr marL="342900" indent="-342900" hangingPunct="0"/>
            <a:r>
              <a:rPr lang="ru-RU" sz="13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Пилюгин В.П., Постовалова К.А., Пашеев А.В., Толмачёв Т.П., Пацелов А.М., Плотников А.В.</a:t>
            </a:r>
          </a:p>
        </p:txBody>
      </p:sp>
      <p:sp>
        <p:nvSpPr>
          <p:cNvPr id="24579" name="Rectangle 2"/>
          <p:cNvSpPr txBox="1">
            <a:spLocks noChangeArrowheads="1"/>
          </p:cNvSpPr>
          <p:nvPr/>
        </p:nvSpPr>
        <p:spPr bwMode="auto">
          <a:xfrm>
            <a:off x="846138" y="317500"/>
            <a:ext cx="7681912" cy="37306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5719" rIns="45719" anchor="ctr">
            <a:spAutoFit/>
          </a:bodyPr>
          <a:lstStyle/>
          <a:p>
            <a:pPr algn="ctr" defTabSz="457200" hangingPunct="0"/>
            <a:r>
              <a:rPr lang="ru-RU" sz="2000" b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Постовалова Ксения Андреевна, 3 год обучения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Оформление по умолчанию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Оформление по умолчанию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Оформление по умолчанию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Оформление по умолчанию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517</Words>
  <Application>Microsoft Office PowerPoint</Application>
  <PresentationFormat>Экран (4:3)</PresentationFormat>
  <Paragraphs>53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Helvetica</vt:lpstr>
      <vt:lpstr>Times New Roman</vt:lpstr>
      <vt:lpstr>Оформление по умолчанию</vt:lpstr>
      <vt:lpstr>Постовалова Ксения Андреевна, 3 год обучения  Научный руководитель: к.ф.-м.н Пилюгин Виталий Прокофьевич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Постовалова Ксения Андреевна, 3 год обучения  Научный руководитель: к.ф.-м.н Пилюгин Виталий Прокофьевич</dc:title>
  <dc:creator>User1</dc:creator>
  <cp:lastModifiedBy>User1</cp:lastModifiedBy>
  <cp:revision>11</cp:revision>
  <dcterms:modified xsi:type="dcterms:W3CDTF">2025-10-09T09:50:24Z</dcterms:modified>
</cp:coreProperties>
</file>