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81" r:id="rId4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64" autoAdjust="0"/>
    <p:restoredTop sz="94660"/>
  </p:normalViewPr>
  <p:slideViewPr>
    <p:cSldViewPr>
      <p:cViewPr varScale="1">
        <p:scale>
          <a:sx n="109" d="100"/>
          <a:sy n="109" d="100"/>
        </p:scale>
        <p:origin x="155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58010-973E-458C-BBE5-30ED1608344B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90896-89CA-45A4-906E-285DED4FF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2982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F4B98-75D0-4230-919D-C4FBA942831E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F8C08-2C85-4142-AA56-CF0207F1BC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1292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F8C08-2C85-4142-AA56-CF0207F1BC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89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Рисунок 36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Рисунок 37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Образец заголовка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fld id="{63F60B24-0641-4995-BAE1-4C9C23F8D5EF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539640" y="189000"/>
            <a:ext cx="7772040" cy="647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Аспирант 1 года обучения Ромашко Полина Евгеньевна
лаборатории нейтронных исследований вещества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539640" y="1538960"/>
            <a:ext cx="8029080" cy="43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400" b="0" strike="noStrike" spc="-1" dirty="0" err="1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Специальность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1.</a:t>
            </a: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.1</a:t>
            </a: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2.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– </a:t>
            </a: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изика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магнитных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явлений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3"/>
          <p:cNvSpPr/>
          <p:nvPr/>
        </p:nvSpPr>
        <p:spPr>
          <a:xfrm>
            <a:off x="534960" y="1048640"/>
            <a:ext cx="8140320" cy="431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US" sz="2400" b="0" strike="noStrike" spc="-1" dirty="0" err="1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Научный</a:t>
            </a:r>
            <a:r>
              <a:rPr lang="en-US" sz="2400" b="0" strike="noStrike" spc="-1" dirty="0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2400" b="0" strike="noStrike" spc="-1" dirty="0" err="1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руководитель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– </a:t>
            </a: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.ф.-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м.н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 </a:t>
            </a: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Сёмкин Михаил Александрович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CustomShape 4"/>
          <p:cNvSpPr/>
          <p:nvPr/>
        </p:nvSpPr>
        <p:spPr>
          <a:xfrm>
            <a:off x="531720" y="1990040"/>
            <a:ext cx="8143560" cy="431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90000"/>
              </a:lnSpc>
            </a:pPr>
            <a:endParaRPr lang="ru-RU" sz="2400" b="0" strike="noStrike" spc="-1" dirty="0" smtClean="0">
              <a:solidFill>
                <a:srgbClr val="0033CC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just">
              <a:lnSpc>
                <a:spcPct val="90000"/>
              </a:lnSpc>
            </a:pPr>
            <a:r>
              <a:rPr lang="ru-RU" sz="2400" b="0" strike="noStrike" spc="-1" dirty="0" smtClean="0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Сданные </a:t>
            </a:r>
            <a:r>
              <a:rPr lang="ru-RU" sz="2400" b="0" strike="noStrike" spc="-1" dirty="0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на настоящий момент кандидатские экзамены (с оценкой): </a:t>
            </a:r>
            <a:r>
              <a:rPr lang="en-US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–</a:t>
            </a:r>
            <a:endParaRPr lang="ru-RU" sz="20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just">
              <a:lnSpc>
                <a:spcPct val="90000"/>
              </a:lnSpc>
            </a:pPr>
            <a:endParaRPr lang="ru-R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just">
              <a:lnSpc>
                <a:spcPct val="90000"/>
              </a:lnSpc>
            </a:pPr>
            <a:endParaRPr lang="ru-RU" sz="20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2400" spc="-1" dirty="0" smtClean="0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Тема исследования </a:t>
            </a:r>
            <a:r>
              <a:rPr lang="ru-RU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- </a:t>
            </a:r>
            <a:r>
              <a:rPr lang="ru-RU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Роль 3d </a:t>
            </a:r>
            <a:r>
              <a:rPr lang="ru-RU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переходных металлов в </a:t>
            </a:r>
            <a:r>
              <a:rPr lang="ru-RU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формировании кристаллических и магнитных 	структур </a:t>
            </a:r>
            <a:r>
              <a:rPr lang="ru-RU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литий-ионных </a:t>
            </a:r>
            <a:r>
              <a:rPr lang="ru-RU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материалов</a:t>
            </a:r>
            <a:endParaRPr lang="ru-RU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>
              <a:lnSpc>
                <a:spcPct val="90000"/>
              </a:lnSpc>
            </a:pPr>
            <a:endParaRPr lang="ru-RU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4" name="CustomShape 5"/>
          <p:cNvSpPr/>
          <p:nvPr/>
        </p:nvSpPr>
        <p:spPr>
          <a:xfrm>
            <a:off x="571688" y="3429000"/>
            <a:ext cx="8121240" cy="431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ru-RU" sz="2000" spc="-1" dirty="0"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16641" y="6488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539640" y="189000"/>
            <a:ext cx="7772040" cy="647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Аспирант 1 года обучения Ромашко Полина Евгеньевна
лаборатории нейтронных исследований вещества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1000080" y="857160"/>
            <a:ext cx="6400440" cy="431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Апробация работы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CustomShape 5"/>
          <p:cNvSpPr/>
          <p:nvPr/>
        </p:nvSpPr>
        <p:spPr>
          <a:xfrm>
            <a:off x="432000" y="1412776"/>
            <a:ext cx="8352000" cy="5004592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80000"/>
              </a:lnSpc>
            </a:pPr>
            <a:r>
              <a:rPr lang="en-US" sz="2000" b="0" strike="noStrike" spc="-1" dirty="0" err="1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Тезисы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Romashko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P.E.,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Semkin M.A., Structure and magnetic ordering of Li(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Ni,Co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)PO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system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//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13th AONSA Neutron School (24-28 November 2024):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Book of Abstracts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Training School Hostel,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Anushaktinagar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Mumbai, 2024. – P. 55-56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0.12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п.л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0.06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п.л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Стендовый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Ромашко П.Е.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Сёмкин М.А., Анализ кристаллической структуры и магнитного упорядочения твердых растворов замещения на основе литиевых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ортофосфатов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-переходных металлов// IV Всероссийская научно-практическая конференция молодых ученых «Задачи и методы нейтронных исследований конденсированных сред» (Дубна, Гос. ун-т «Дубна», 11-15 ноября 2024): Сборник тезисов докладов. – Дубна, 2024. –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33-34; 0.12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п.л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0.06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п.л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Устный.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Ромашко П.Е.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Проскурнина Н.В., Сёмкин М.А., Применение нейтронного излучения для исследования литий-ионных материалов//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Курчатовский форум «Исследования с применением синхротронного излучения, нейтронов и электронов» (Курчатов ФСНЭ-2024)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Москва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НИЦ «Курчатовский институт»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21-23 октября 2024 г.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): сборник тезисов. – Москва, 2024. – С. 26; 0.12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п.л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0.04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п.л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Устный.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76456" y="6488668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539640" y="189000"/>
            <a:ext cx="7772040" cy="647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Аспирант 1 года обучения Ромашко Полина Евгеньевна
лаборатории нейтронных исследований вещества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468360" y="1309680"/>
            <a:ext cx="8496000" cy="341546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400" b="0" strike="noStrike" spc="-1" dirty="0" err="1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Статьи</a:t>
            </a:r>
            <a:endParaRPr lang="en-US" sz="3200" b="0" strike="noStrike" spc="-1" dirty="0">
              <a:solidFill>
                <a:srgbClr val="0033CC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0850" indent="-450850"/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4.   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Raman scattering intensity on LiNi</a:t>
            </a:r>
            <a:r>
              <a:rPr lang="ru-RU" sz="20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1−</a:t>
            </a:r>
            <a:r>
              <a:rPr lang="en-US" sz="2000" i="1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</a:t>
            </a:r>
            <a:r>
              <a:rPr lang="en-US" sz="2000" i="1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</a:t>
            </a:r>
            <a:r>
              <a:rPr lang="ru-RU" sz="20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series orthophosphates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/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Kumar Rajesh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Semkin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Urusova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Romashko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Greshnyakov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Pryakhina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Pirogov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– Текст: непосредственный //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Solid State Communications </a:t>
            </a:r>
            <a:r>
              <a:rPr lang="en-US" sz="2000" spc="-1" dirty="0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spc="-1" dirty="0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рецензировании, июнь 2025</a:t>
            </a:r>
            <a:r>
              <a:rPr lang="en-US" sz="2000" spc="-1" dirty="0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spc="-1" dirty="0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850" indent="-45085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  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Pathways for Li</a:t>
            </a:r>
            <a:r>
              <a:rPr lang="en-US" sz="20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migration in Li</a:t>
            </a:r>
            <a:r>
              <a:rPr lang="en-US" sz="20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1+x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20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geometrical-topological analysis / E.A.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Sherstobitova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Ye.A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Morkhova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N.V.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Proskurnina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M.S.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Shchelkanova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G.Sh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Shekhtman, M.A. Semkin,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P.E. Romashko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A.N. Pirogov,</a:t>
            </a:r>
            <a:b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V.I.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Voronin, N.A. Kabanova,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A.F.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Gubkin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непосредственный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// Solid State Ionics – 2025. – Vol. 427. – P. 116904-7.</a:t>
            </a:r>
            <a:b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DOI: 10.1016/j.ssi.2025.116904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3"/>
          <p:cNvSpPr/>
          <p:nvPr/>
        </p:nvSpPr>
        <p:spPr>
          <a:xfrm>
            <a:off x="1000080" y="857160"/>
            <a:ext cx="6400440" cy="431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 dirty="0" err="1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Апробация</a:t>
            </a:r>
            <a:r>
              <a:rPr lang="en-US" sz="2400" b="0" strike="noStrike" spc="-1" dirty="0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2400" b="0" strike="noStrike" spc="-1" dirty="0" err="1">
                <a:solidFill>
                  <a:srgbClr val="0033CC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работы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76456" y="648866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1698476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42935374</TotalTime>
  <Words>130</Words>
  <Application>Microsoft Office PowerPoint</Application>
  <PresentationFormat>Экран (4:3)</PresentationFormat>
  <Paragraphs>23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504</cp:revision>
  <dcterms:created xsi:type="dcterms:W3CDTF">2012-04-17T05:54:14Z</dcterms:created>
  <dcterms:modified xsi:type="dcterms:W3CDTF">2025-10-09T08:50:32Z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ИФМ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Экран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14</vt:i4>
  </property>
</Properties>
</file>