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04" r:id="rId3"/>
    <p:sldId id="308" r:id="rId4"/>
    <p:sldId id="307" r:id="rId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84" autoAdjust="0"/>
  </p:normalViewPr>
  <p:slideViewPr>
    <p:cSldViewPr>
      <p:cViewPr varScale="1">
        <p:scale>
          <a:sx n="115" d="100"/>
          <a:sy n="115" d="100"/>
        </p:scale>
        <p:origin x="149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pPr>
                <a:defRPr/>
              </a:pPr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6701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429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9611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45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834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0217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76089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606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81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7880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4464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4080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66736"/>
            <a:ext cx="7772400" cy="647700"/>
          </a:xfrm>
        </p:spPr>
        <p:txBody>
          <a:bodyPr/>
          <a:lstStyle/>
          <a:p>
            <a:pPr eaLnBrk="1" hangingPunct="1"/>
            <a:r>
              <a:rPr lang="ru-RU" altLang="ru-RU" sz="20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Ротман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Дмитрий Николаевич, 3 год обучения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37646" y="1101050"/>
            <a:ext cx="7056784" cy="383734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ru-RU" sz="2000" b="1" kern="1200" dirty="0">
                <a:latin typeface="Times New Roman" panose="02020603050405020304" pitchFamily="18" charset="0"/>
              </a:rPr>
              <a:t>Специальность:</a:t>
            </a:r>
            <a:r>
              <a:rPr lang="ru-RU" sz="2000" b="1" dirty="0">
                <a:latin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</a:rPr>
              <a:t>1.3.8 физика конденсированного состояния</a:t>
            </a:r>
            <a:endParaRPr lang="ru-RU" sz="2000" dirty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99592" y="671129"/>
            <a:ext cx="7608410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ru-RU" altLang="ru-RU" sz="2000" b="1" dirty="0">
                <a:latin typeface="Times New Roman" panose="02020603050405020304" pitchFamily="18" charset="0"/>
              </a:rPr>
              <a:t>Научный руководитель:</a:t>
            </a:r>
            <a:r>
              <a:rPr lang="ru-RU" altLang="ru-RU" sz="2000" dirty="0">
                <a:latin typeface="Times New Roman" panose="02020603050405020304" pitchFamily="18" charset="0"/>
              </a:rPr>
              <a:t>  д.ф.-м.н. Якушев Михаил Васильевич</a:t>
            </a:r>
            <a:endParaRPr lang="ru-RU" altLang="ru-RU" sz="2000" b="1" dirty="0"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9574" y="1988840"/>
            <a:ext cx="8352928" cy="393049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на настоящий момент кандидатские экзамены (с оценкой):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история и философия науки – «Отлично»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английский язык – «Отлично»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методология преподавания в высшей школе – «Зачёт»</a:t>
            </a:r>
          </a:p>
          <a:p>
            <a:pPr algn="just">
              <a:lnSpc>
                <a:spcPct val="150000"/>
              </a:lnSpc>
              <a:spcBef>
                <a:spcPts val="2400"/>
              </a:spcBef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исследования - Исследование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физических процессов на границе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пироуглерод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/карбид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кремния при высоких температурах под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действием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продолжительного нейтронного облучения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ru-RU" altLang="ru-RU" sz="20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endParaRPr lang="en-US" altLang="ru-RU" sz="2000" dirty="0">
              <a:latin typeface="Times New Roman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>
            <a:off x="300038" y="1630217"/>
            <a:ext cx="8532000" cy="0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916A9B50-633A-BF29-CB13-817C27AA45D4}"/>
              </a:ext>
            </a:extLst>
          </p:cNvPr>
          <p:cNvSpPr txBox="1">
            <a:spLocks/>
          </p:cNvSpPr>
          <p:nvPr/>
        </p:nvSpPr>
        <p:spPr>
          <a:xfrm>
            <a:off x="8508002" y="6434171"/>
            <a:ext cx="648072" cy="423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84942" y="2357976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94252" y="2357976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84942" y="4409850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18322" y="2367155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8327633" y="2367155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018322" y="4419029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679574" y="189012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Ротман</a:t>
            </a:r>
            <a:r>
              <a:rPr lang="ru-RU" altLang="ru-RU" sz="2000" b="1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Дмитрий Николаевич,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300038" y="836712"/>
            <a:ext cx="8532000" cy="0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423874" y="1122689"/>
            <a:ext cx="6236358" cy="50405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 (тезисы) </a:t>
            </a: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23874" y="1772816"/>
            <a:ext cx="8312138" cy="453650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А.В.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Варивцев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К.Н. Кощеев, И.Л. Бельтюков, Е.В. Шабельников, В.Ю. Литовченко, Н.А. Васютин, Н.И.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Еноктаев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С.В.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Чалпанов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А.А. Мокрушин, В.С. Сериков. Начальные результаты реакторных испытаний первой партии лабораторных образцов топливных компактов ВТГР, изготовленных по оптимизированной технологии // X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Международная молодежная научная конференция «Физика. Технологии. Инновации» (ФТИ-202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Тезисы докладов, 202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с. 6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-6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[2]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К.Н. Кощеев, И.Л. Бельтюков, Е.В.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Шабельников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В.Ю. Литовченко, Н.А. Васютин, А.А. Зырянова, Н.М. Аристов, А.А.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Мокрушин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В.С. Сериков, В.В. Кузнецов. Реакторные испытания лабораторных образцов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микротвэлов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ВТГР. XII Международная конференция по реакторному материаловедению. Тезисы докладов, 2024 – 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258-259.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916A9B50-633A-BF29-CB13-817C27AA45D4}"/>
              </a:ext>
            </a:extLst>
          </p:cNvPr>
          <p:cNvSpPr txBox="1">
            <a:spLocks/>
          </p:cNvSpPr>
          <p:nvPr/>
        </p:nvSpPr>
        <p:spPr>
          <a:xfrm>
            <a:off x="8508002" y="6434171"/>
            <a:ext cx="648072" cy="423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15/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18849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84942" y="2357976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94252" y="2357976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84942" y="4409850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18322" y="2367155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8327633" y="2367155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018322" y="4419029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679574" y="189012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Ротман</a:t>
            </a:r>
            <a:r>
              <a:rPr lang="ru-RU" altLang="ru-RU" sz="2000" b="1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Дмитрий Николаевич,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300038" y="836712"/>
            <a:ext cx="8532000" cy="0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423874" y="1122689"/>
            <a:ext cx="6236358" cy="50405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 (тезисы) </a:t>
            </a: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23874" y="1733551"/>
            <a:ext cx="8312138" cy="5511871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[3]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К.Н. Кощеев, И.Л. Бельтюков, Е.В. Шабельников, В.Ю. Литовченко, Н.А. Васютин. Техническая реализация методики определения кинетики выхода газообразных продуктов деления из ядерного топлива в процессе облучения // XI Международная молодежная научная конференция «Физика. Технологии. Инновации» (ФТИ-2024). Тезисы докладов, 2024 – с. 64-65.</a:t>
            </a:r>
            <a:endParaRPr lang="en-US" sz="1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[4]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Е.В.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Шабельников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Исследование кинетики выхода основных газообразных продуктов деления из перспективных топливных образцов высокотемпературных газоохлаждаемых реакторов // IX Международная молодежная научная конференция «Физика. Технологии. Инновации». (ФТИ-2022). Тезисы докладов, 2022 – с. 98-99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[5]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Ю.Н.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Пепелышев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А.Д. Рогов. Моделирование процесса выгорания </a:t>
            </a:r>
            <a:r>
              <a:rPr lang="ru-RU" sz="19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NpN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PuO2 топливных композиций в перспективных концепциях импульсного реактора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периодического действия ИБР-3 и ИБР-4 //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VIII Международная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молодежная научная конференция «Физика. Технологии. Инновации» (ФТИ-2021). Тезисы докладов,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– с. 124-125</a:t>
            </a:r>
            <a:r>
              <a:rPr lang="en-US" sz="1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916A9B50-633A-BF29-CB13-817C27AA45D4}"/>
              </a:ext>
            </a:extLst>
          </p:cNvPr>
          <p:cNvSpPr txBox="1">
            <a:spLocks/>
          </p:cNvSpPr>
          <p:nvPr/>
        </p:nvSpPr>
        <p:spPr>
          <a:xfrm>
            <a:off x="8508002" y="6434171"/>
            <a:ext cx="648072" cy="423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5478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84942" y="2357976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794252" y="2357976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84942" y="4409850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18322" y="2367155"/>
            <a:ext cx="252323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8327633" y="2367155"/>
            <a:ext cx="351000" cy="21609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018322" y="4419029"/>
            <a:ext cx="3626330" cy="1608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679574" y="189012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2000" b="1" kern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Ротман</a:t>
            </a:r>
            <a:r>
              <a:rPr lang="ru-RU" altLang="ru-RU" sz="2000" b="1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Дмитрий Николаевич, 3 год обучения </a:t>
            </a:r>
            <a:endParaRPr lang="ru-RU" altLang="ru-RU" sz="2000" b="1" kern="0" dirty="0">
              <a:latin typeface="Times New Roman" panose="02020603050405020304" pitchFamily="18" charset="0"/>
            </a:endParaRPr>
          </a:p>
        </p:txBody>
      </p:sp>
      <p:sp>
        <p:nvSpPr>
          <p:cNvPr id="27" name="Line 32"/>
          <p:cNvSpPr>
            <a:spLocks noChangeShapeType="1"/>
          </p:cNvSpPr>
          <p:nvPr/>
        </p:nvSpPr>
        <p:spPr bwMode="auto">
          <a:xfrm>
            <a:off x="300038" y="836712"/>
            <a:ext cx="8532000" cy="0"/>
          </a:xfrm>
          <a:prstGeom prst="line">
            <a:avLst/>
          </a:prstGeom>
          <a:noFill/>
          <a:ln w="6350">
            <a:solidFill>
              <a:srgbClr val="33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423874" y="1122689"/>
            <a:ext cx="6236358" cy="50405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 (статьи) </a:t>
            </a: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423874" y="1772816"/>
            <a:ext cx="8312138" cy="374441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[1]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А.Л.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Ижутов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А.В.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Бурукин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А.И. Долгов, Н.К. Калинина, М.С. Каплина, Г.А. Ильиных, О.И.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Дреганов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Н.Ю. Марихин, В.Ю. Литовченко, Д.Н.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Ротман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А.А. Зырянова, Н.М. Аристов, А.В.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Варивцев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А.А.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Мокрушин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И.Э.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Галев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А.Н.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Бахин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Реакторные испытания лабораторных образцов топливных компактов РУ ВТГР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//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Атомная энергия (на этапе согласования исправлений со структурами ГК Росатом)</a:t>
            </a:r>
          </a:p>
          <a:p>
            <a:pPr algn="just" eaLnBrk="1" hangingPunct="1"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D.N.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Rotman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Yu.N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Pepelyshev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A.D.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Rogov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Modeling the burnup process of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NpN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PuO2 fuel compositions in the advanced concepts of a pulsed batch reactor IBR-3 and IBR-4 // AIP Conference Proceedings, Vol. 2466, 2022 – pp. 020001-1–020001-6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endParaRPr lang="ru-RU" altLang="ru-RU" sz="2000" dirty="0">
              <a:latin typeface="Times New Roman" pitchFamily="18" charset="0"/>
            </a:endParaRP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916A9B50-633A-BF29-CB13-817C27AA45D4}"/>
              </a:ext>
            </a:extLst>
          </p:cNvPr>
          <p:cNvSpPr txBox="1">
            <a:spLocks/>
          </p:cNvSpPr>
          <p:nvPr/>
        </p:nvSpPr>
        <p:spPr>
          <a:xfrm>
            <a:off x="8508002" y="6434171"/>
            <a:ext cx="648072" cy="4238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1652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4156</TotalTime>
  <Words>592</Words>
  <Application>Microsoft Office PowerPoint</Application>
  <PresentationFormat>Экран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Оформление по умолчанию</vt:lpstr>
      <vt:lpstr>Ротман Дмитрий Николаевич, 3 год обучения</vt:lpstr>
      <vt:lpstr>Презентация PowerPoint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285</cp:revision>
  <dcterms:created xsi:type="dcterms:W3CDTF">2012-04-17T05:54:14Z</dcterms:created>
  <dcterms:modified xsi:type="dcterms:W3CDTF">2025-10-09T09:51:27Z</dcterms:modified>
</cp:coreProperties>
</file>