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08" r:id="rId3"/>
    <p:sldId id="317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6" autoAdjust="0"/>
    <p:restoredTop sz="81282" autoAdjust="0"/>
  </p:normalViewPr>
  <p:slideViewPr>
    <p:cSldViewPr>
      <p:cViewPr varScale="1">
        <p:scale>
          <a:sx n="94" d="100"/>
          <a:sy n="94" d="100"/>
        </p:scale>
        <p:origin x="21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C5DEA5CC-AA88-4138-8C70-1D22D45B5FC6}" type="datetimeFigureOut">
              <a:rPr lang="ru-RU"/>
              <a:pPr>
                <a:defRPr/>
              </a:pPr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EA5A0DA8-B138-4F65-B1CA-1DBC34B02A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27C0C-08E9-4D57-9A0E-0C000428B5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37E3D-77C8-4075-9183-966EF30A541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590B5-E2D1-40DD-8D45-B2EF6ADF09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FB365-8F1A-4065-BE98-907E416D27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8F3BE-8501-407E-9911-9E3447FB7F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3637A-9F7C-4BBC-AFA3-603A5F1EE3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666DE-3281-4DB5-AAB3-EA3A0FD271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6A100-FBC1-48B7-BB8C-35A03C4252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6531D-280F-44B9-8280-F7E8480A42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FE728-E225-47C4-A5D8-E3E2C74BEF3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1C419-201B-49ED-948E-3584A1295E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9015B34-27F9-4B11-B767-DF7B84071A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smtClean="0">
                <a:latin typeface="Times New Roman" pitchFamily="18" charset="0"/>
              </a:rPr>
              <a:t>Сосян Давид Аршакович, </a:t>
            </a:r>
            <a:r>
              <a:rPr lang="en-US" altLang="ru-RU" sz="2000" b="1" smtClean="0">
                <a:latin typeface="Times New Roman" pitchFamily="18" charset="0"/>
              </a:rPr>
              <a:t>II </a:t>
            </a:r>
            <a:r>
              <a:rPr lang="ru-RU" altLang="ru-RU" sz="2000" b="1" smtClean="0">
                <a:latin typeface="Times New Roman" pitchFamily="18" charset="0"/>
              </a:rPr>
              <a:t>год 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1125538"/>
            <a:ext cx="7200900" cy="3587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1.3.8. Физика конденсированного состояния</a:t>
            </a:r>
            <a:endParaRPr lang="ru-RU" sz="2000" b="1" dirty="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900113" y="692150"/>
            <a:ext cx="7848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ru-RU" altLang="ru-RU" sz="2000" b="1">
                <a:latin typeface="Times New Roman" pitchFamily="18" charset="0"/>
              </a:rPr>
              <a:t>Научный руководитель:</a:t>
            </a:r>
            <a:r>
              <a:rPr lang="ru-RU" altLang="ru-RU" sz="2000">
                <a:latin typeface="Times New Roman" pitchFamily="18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к.ф.-м.н Пилюгин Виталий Прокофьевич</a:t>
            </a:r>
          </a:p>
        </p:txBody>
      </p:sp>
      <p:sp>
        <p:nvSpPr>
          <p:cNvPr id="1434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D9408B-92BC-46C3-B716-D2CBC7DCB1C1}" type="slidenum">
              <a:rPr lang="ru-RU" sz="2000" smtClean="0">
                <a:latin typeface="Arial" charset="0"/>
                <a:cs typeface="Arial" charset="0"/>
              </a:rPr>
              <a:pPr/>
              <a:t>1</a:t>
            </a:fld>
            <a:endParaRPr lang="ru-RU" sz="2000" smtClean="0">
              <a:latin typeface="Arial" charset="0"/>
              <a:cs typeface="Arial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117475" y="1772816"/>
            <a:ext cx="8569325" cy="361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algn="just" eaLnBrk="0" hangingPunct="0">
              <a:lnSpc>
                <a:spcPct val="150000"/>
              </a:lnSpc>
              <a:spcBef>
                <a:spcPts val="1200"/>
              </a:spcBef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Сданные на настоящий момент кандидатские экзамены:</a:t>
            </a:r>
          </a:p>
          <a:p>
            <a:pPr marL="457200" algn="just" eaLnBrk="0" hangingPunct="0">
              <a:spcBef>
                <a:spcPts val="1200"/>
              </a:spcBef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История и философия науки (отлично)</a:t>
            </a:r>
            <a:endParaRPr lang="en-US" sz="1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algn="just" eaLnBrk="0" hangingPunct="0">
              <a:spcBef>
                <a:spcPts val="1200"/>
              </a:spcBef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Иностранный язык, английский (отлично)</a:t>
            </a:r>
          </a:p>
          <a:p>
            <a:pPr marL="457200" algn="just" eaLnBrk="0" hangingPunct="0">
              <a:spcBef>
                <a:spcPts val="1200"/>
              </a:spcBef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Педагогика в высшей школе (зачет)</a:t>
            </a:r>
            <a:endParaRPr lang="ru-RU" sz="14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1" algn="just">
              <a:spcBef>
                <a:spcPts val="1000"/>
              </a:spcBef>
              <a:buSzPct val="100000"/>
            </a:pPr>
            <a:endParaRPr lang="ru-RU" altLang="ru-RU" sz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Calibri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1000"/>
              </a:spcBef>
              <a:buSzPct val="100000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Тема исследования - Структурные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превращения 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механические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свойства 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тугоплавких ОЦК-металлах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(W,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algn="just">
              <a:spcBef>
                <a:spcPts val="1000"/>
              </a:spcBef>
              <a:buSzPct val="100000"/>
            </a:pPr>
            <a:endParaRPr lang="ru-RU" altLang="ru-RU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Calibri" pitchFamily="34" charset="0"/>
            </a:endParaRPr>
          </a:p>
          <a:p>
            <a:pPr marL="457200" algn="just" eaLnBrk="0" hangingPunct="0">
              <a:spcBef>
                <a:spcPct val="20000"/>
              </a:spcBef>
            </a:pPr>
            <a:endParaRPr lang="ru-RU" altLang="ru-RU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ChangeArrowheads="1"/>
          </p:cNvSpPr>
          <p:nvPr/>
        </p:nvSpPr>
        <p:spPr bwMode="auto">
          <a:xfrm>
            <a:off x="468313" y="981075"/>
            <a:ext cx="8034337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/>
            <a:r>
              <a:rPr lang="ru-RU" b="1" i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Публикации </a:t>
            </a:r>
            <a:r>
              <a:rPr lang="ru-RU" b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результатам исследования </a:t>
            </a:r>
            <a:r>
              <a:rPr lang="ru-RU" b="1" i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все время</a:t>
            </a:r>
            <a:r>
              <a:rPr lang="ru-RU" b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обучения в аспирантуре: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[1]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Сосян Д.А., Панфилов П.Е., Антонова О.В., Пацелов А.М., Постовалова К.А., Мелкозеров Д.И., Пилюгин В.П. Упрочнение и структурные превращения в сильнодеформированном под давлением иридии // XXIV Всероссийская школа-семинар по проблемам физики конденсированного состояния вещества (СПФКС-24), посвященная 100-летию со дня рождения Е.А. Турова, Екатеринбург, 14-20 марта 2025 г. – Екатеринбург: ИФМ УрО РАН, 2025.</a:t>
            </a:r>
          </a:p>
          <a:p>
            <a:pPr algn="just" eaLnBrk="0" hangingPunct="0"/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Мелкозеров Д.И., Сосян Д.А., Пилюгин В.П., Постовалова К.А., Соловьева Ю.В. Структурные превращения при интенсивной деформации под давлением сплавов 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</a:t>
            </a:r>
            <a:r>
              <a:rPr lang="en-US" sz="9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 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// XXIV Всероссийская школа-семинар по проблемам физики конденсированного состояния вещества (СПФКС-24), посвященная 100-летию со дня рождения Е.А. Турова, Екатеринбург, 14-20 марта 2025 г. – Екатеринбург: ИФМ УрО РАН, 2025.</a:t>
            </a:r>
          </a:p>
          <a:p>
            <a:pPr algn="just" eaLnBrk="0" hangingPunct="0"/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Постовалова К.А., Сосян Д.А., Мелкозеров Д.И., Пацелов А.М., Пилюгин В.П., Панфилов П.Е. Особенности деформационной фрагментации и упрочнения тугоплавких металлов вольфрама и рения// XXIV Всероссийская школа-семинар по проблемам физики конденсированного состояния вещества (СПФКС-24), посвященная 100-летию со дня рождения Е.А. Турова, Екатеринбург, 14-20 марта 2025 г. – Екатеринбург: ИФМ УрО РАН, 2025.</a:t>
            </a:r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smtClean="0">
                <a:latin typeface="Times New Roman" pitchFamily="18" charset="0"/>
              </a:rPr>
              <a:t>Сосян Давид Аршакович, </a:t>
            </a:r>
            <a:r>
              <a:rPr lang="en-US" altLang="ru-RU" sz="2000" b="1" smtClean="0">
                <a:latin typeface="Times New Roman" pitchFamily="18" charset="0"/>
              </a:rPr>
              <a:t>II </a:t>
            </a:r>
            <a:r>
              <a:rPr lang="ru-RU" altLang="ru-RU" sz="2000" b="1" smtClean="0">
                <a:latin typeface="Times New Roman" pitchFamily="18" charset="0"/>
              </a:rPr>
              <a:t>год обучения </a:t>
            </a:r>
          </a:p>
        </p:txBody>
      </p:sp>
      <p:sp>
        <p:nvSpPr>
          <p:cNvPr id="4096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44DE3A-3807-4CE3-95BE-4D524BC2CF88}" type="slidenum">
              <a:rPr lang="ru-RU" smtClean="0">
                <a:latin typeface="Arial" charset="0"/>
                <a:cs typeface="Arial" charset="0"/>
              </a:rPr>
              <a:pPr/>
              <a:t>2</a:t>
            </a:fld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ChangeArrowheads="1"/>
          </p:cNvSpPr>
          <p:nvPr/>
        </p:nvSpPr>
        <p:spPr bwMode="auto">
          <a:xfrm>
            <a:off x="468313" y="981075"/>
            <a:ext cx="8034337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/>
            <a:endParaRPr lang="ru-RU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[4]. Толмачёв Т.П., Пилюгин В.П., Пацелов А.М. и др. Неравновесные сплавы Au и Co, полученные большими пластическими деформациями // LXIV Международная конференция «Актуальные проблемы прочности», Екатеринбург, 2-5 апреля 2024 года. – Екатеринбург: Уральский государственный горный университет, 2024. – С. 108-109.</a:t>
            </a:r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[5]. Пилюгин В.П., Зайцев Д.В., Мелкозёров Д.И. и др. Структурные превращения и деформационное упрочнение тугоплавких металлов // LXIV Международная конференция «Актуальные проблемы прочности», Екатеринбург, 2-5 апреля 2024 года. – Екатеринбург: Уральский государственный горный университет, 2024. – С. 108-109.</a:t>
            </a:r>
          </a:p>
          <a:p>
            <a:pPr algn="just" eaLnBrk="0" hangingPunct="0"/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[6]. Пилюгин В.П., Воронова Л.М., Дегтярёв М.В. и др. Связь дислокационной подвижности и размеров кристаллитов деформационных наноструктур // Физическое материаловедение : СБОРНИК МАТЕРИАЛОВ XI МЕЖДУНАРОДНОЙ ШКОЛЫ, Тольятти, 11–15 сентября 2023 года. – Тольятти: Тольяттинский государственный университет, 2023. – С. 216-217.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smtClean="0">
                <a:latin typeface="Times New Roman" pitchFamily="18" charset="0"/>
              </a:rPr>
              <a:t>Сосян Давид Аршакович, </a:t>
            </a:r>
            <a:r>
              <a:rPr lang="en-US" altLang="ru-RU" sz="2000" b="1" smtClean="0">
                <a:latin typeface="Times New Roman" pitchFamily="18" charset="0"/>
              </a:rPr>
              <a:t>II </a:t>
            </a:r>
            <a:r>
              <a:rPr lang="ru-RU" altLang="ru-RU" sz="2000" b="1" smtClean="0">
                <a:latin typeface="Times New Roman" pitchFamily="18" charset="0"/>
              </a:rPr>
              <a:t>год обучения </a:t>
            </a:r>
          </a:p>
        </p:txBody>
      </p:sp>
      <p:sp>
        <p:nvSpPr>
          <p:cNvPr id="4198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24069D-B968-4B82-B4DB-A4ADC0937782}" type="slidenum">
              <a:rPr lang="ru-RU" smtClean="0">
                <a:latin typeface="Arial" charset="0"/>
                <a:cs typeface="Arial" charset="0"/>
              </a:rPr>
              <a:pPr/>
              <a:t>3</a:t>
            </a:fld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3916</TotalTime>
  <Words>459</Words>
  <Application>Microsoft Office PowerPoint</Application>
  <PresentationFormat>Экран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Оформление по умолчанию</vt:lpstr>
      <vt:lpstr>Сосян Давид Аршакович, II год обучения </vt:lpstr>
      <vt:lpstr>Сосян Давид Аршакович, II год обучения </vt:lpstr>
      <vt:lpstr>Сосян Давид Аршакович, II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242</cp:revision>
  <dcterms:created xsi:type="dcterms:W3CDTF">2012-04-17T05:54:14Z</dcterms:created>
  <dcterms:modified xsi:type="dcterms:W3CDTF">2025-10-13T08:45:33Z</dcterms:modified>
</cp:coreProperties>
</file>