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1" r:id="rId3"/>
    <p:sldId id="292" r:id="rId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latin typeface="Times New Roman" panose="02020603050405020304" pitchFamily="18" charset="0"/>
              </a:rPr>
              <a:t>Суворкова Екатерина, 2 год </a:t>
            </a:r>
            <a:r>
              <a:rPr lang="ru-RU" altLang="ru-RU" sz="2000" b="1" dirty="0">
                <a:latin typeface="Times New Roman" panose="02020603050405020304" pitchFamily="18" charset="0"/>
              </a:rPr>
              <a:t>обучения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584" y="1124744"/>
            <a:ext cx="7200800" cy="36004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 smtClean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 smtClean="0">
                <a:latin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</a:rPr>
              <a:t>1.3.12 – физика магнитных явлений</a:t>
            </a:r>
            <a:endParaRPr lang="ru-RU" sz="2000" b="1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27584" y="692696"/>
            <a:ext cx="8064896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руководитель:</a:t>
            </a:r>
            <a:r>
              <a:rPr lang="ru-RU" alt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2000" b="1" dirty="0">
                <a:latin typeface="Times New Roman" panose="02020603050405020304" pitchFamily="18" charset="0"/>
              </a:rPr>
              <a:t>д.ф.-м.н. </a:t>
            </a:r>
            <a:r>
              <a:rPr lang="ru-RU" altLang="ru-RU" sz="2000" b="1" dirty="0" smtClean="0">
                <a:latin typeface="Times New Roman" panose="02020603050405020304" pitchFamily="18" charset="0"/>
              </a:rPr>
              <a:t>Михалев Константин Николаевич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7" name="Номер слайда 1">
            <a:extLst>
              <a:ext uri="{FF2B5EF4-FFF2-40B4-BE49-F238E27FC236}">
                <a16:creationId xmlns:a16="http://schemas.microsoft.com/office/drawing/2014/main" id="{3E9B2DCA-B070-4782-A515-C3AB5F0A1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1</a:t>
            </a:fld>
            <a:endParaRPr lang="ru-RU" sz="2000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3635" y="1988840"/>
            <a:ext cx="8568952" cy="2880319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</a:t>
            </a:r>
            <a:r>
              <a:rPr lang="ru-RU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экзамены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Bef>
                <a:spcPts val="6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Иностранный язык – отлично</a:t>
            </a:r>
          </a:p>
          <a:p>
            <a:pPr marL="457200" algn="just">
              <a:spcBef>
                <a:spcPts val="600"/>
              </a:spcBef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Философия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отлично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2000" dirty="0" smtClean="0">
                <a:solidFill>
                  <a:srgbClr val="0033CC"/>
                </a:solidFill>
                <a:latin typeface="Times New Roman" pitchFamily="18" charset="0"/>
              </a:rPr>
              <a:t> </a:t>
            </a:r>
            <a:endParaRPr lang="en-US" altLang="ru-RU" sz="2000" dirty="0">
              <a:latin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исследования - Магнитная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и фазовый состав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наночастиц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основе 3d-металлов по данным резонансной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спектроскопии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51520" y="692696"/>
            <a:ext cx="8640960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(тезисы, статьи,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технических наук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акты внедрения)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обучения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аспирантуре: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татьи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Магнитные свойства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нанокомпозитов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Ni-Co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)@C: влияние углерода /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Уймин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Конев,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Ермаков,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Новиков,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Курмачев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Гавико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Михалев,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Прокопьев,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Е.В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Суворкова,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Макаров. – Текст: непосредственный // Физика металлов и металловедение. – 2025. (Отправлена в печать)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Особенности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дальнего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магнитного порядка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цементите Fe</a:t>
            </a:r>
            <a:r>
              <a:rPr lang="ru-RU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по данным ЯМР </a:t>
            </a:r>
            <a:r>
              <a:rPr lang="ru-RU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 и ЯГР </a:t>
            </a:r>
            <a:r>
              <a:rPr lang="ru-RU" sz="1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Михалев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Гермов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Д.А.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Прокопьев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Суворкова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Б.Ю.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Голобородский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С.И.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Новиков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Уймин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А.Е.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Ермаков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В.С.Гавико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Физика металлов 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металловедение.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2025. (Отправлена в печать)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ЯМР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моноклинного сульфида серебра α-Ag</a:t>
            </a:r>
            <a:r>
              <a:rPr lang="ru-RU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/ А.А.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Валеева,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К.Н.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Михалев,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Е.В.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Суворкова,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С.И.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Садовников,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А.И. Гусев – Текст: непосредственный // Физика твердого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тела.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 67.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 257-261.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NMR and Mossbauer studies of core–shell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FeCo@C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ferromagnetic nanoparticles near the superparamagnetic transition /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Germov1, D.A. Prokopyev1, A.S. Konev1, M.A. Uimin1, A.S. Minin2, A.E. Yermakov2,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B.Yu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Goloborodsky1, I.A. Kurmachev1,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Ye.V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Suvorkova1.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Текст: непосредственный //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Magnetism and Magnetic Materials. — 2023. — V. 588. — P. 171391—171401.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Суворкова Екатерина, 2 </a:t>
            </a: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год обучения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2</a:t>
            </a:fld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9637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251520" y="692696"/>
            <a:ext cx="861466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alt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Тезисы: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[5]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цементита Fe3C по данным резонансной спектроскопии [Текст] /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Е.В.Суворкова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К.Н.Михалев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А.Ю.Гермов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Д.А.Прокопьев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М.А.Уймин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школа-семинар по проблемам физики конденсированного состояния вещества (СПФКС-24), посвященная 100-летию со дня рождения Е.А. Турова, Екатеринбург (Россия), 14.03-20.03.2025, ISBN 978-5-6052052-0-3, Тезисы докладов, г. Екатеринбург: ИФМ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УрО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РАН, 2025.- 119 c.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Наноразмерный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 в однодоменных ферромагнитных наночастицах железа [Текст] /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Е.В.Суворкова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А.Ю.Гермов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К.Н.Михалев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М.А.Уймин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И.В.Бекетов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А.И.Медведев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XXIII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«Проблемы физики твердого тела и высоких давлений», Россия, 29.09.2024,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ISSN:978-5-902622-47-5,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тезисов, Москва-Сочи: Изд-во ФИАН, 2024.- 133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[7]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NMR and Mossbauer spectroscopy study of the possibility of obtaining homogeneous nanoparticles based on </a:t>
            </a:r>
            <a:r>
              <a:rPr lang="en-US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FeCu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alloys [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Текст] / </a:t>
            </a:r>
            <a:r>
              <a:rPr lang="en-US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A.Yu.Germov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Ye.V.Suvorkova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XXIV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Межд. молодежная научная Школа «Актуальные проблемы магнитного резонанса и его приложений» в рамках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onference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Magnetic Resonance – Current State and Future Perspectives (EPR-80),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Россия, 29.09.2024, </a:t>
            </a:r>
            <a:r>
              <a:rPr lang="en-US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ISBN: ISSN:0, Book of abstracts, Kazan: Kazan University Press, 2024.- 176 c.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en-US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[8] </a:t>
            </a:r>
            <a:r>
              <a:rPr lang="ru-RU" altLang="ru-RU" sz="1600" dirty="0" smtClean="0">
                <a:latin typeface="Times New Roman" panose="02020603050405020304" pitchFamily="18" charset="0"/>
              </a:rPr>
              <a:t>Структура </a:t>
            </a:r>
            <a:r>
              <a:rPr lang="ru-RU" altLang="ru-RU" sz="1600" dirty="0">
                <a:latin typeface="Times New Roman" panose="02020603050405020304" pitchFamily="18" charset="0"/>
              </a:rPr>
              <a:t>и магнитные свойства наночастиц </a:t>
            </a:r>
            <a:r>
              <a:rPr lang="ru-RU" altLang="ru-RU" sz="1600" dirty="0" err="1">
                <a:latin typeface="Times New Roman" panose="02020603050405020304" pitchFamily="18" charset="0"/>
              </a:rPr>
              <a:t>FeNi@C</a:t>
            </a:r>
            <a:r>
              <a:rPr lang="ru-RU" altLang="ru-RU" sz="1600" dirty="0">
                <a:latin typeface="Times New Roman" panose="02020603050405020304" pitchFamily="18" charset="0"/>
              </a:rPr>
              <a:t> по данным ЯМР и мессбауэровской спектроскопии [Текст] /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Е.В.Суворкова</a:t>
            </a:r>
            <a:r>
              <a:rPr lang="ru-RU" altLang="ru-RU" sz="1600" dirty="0">
                <a:latin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А.Ю.Гермов</a:t>
            </a:r>
            <a:r>
              <a:rPr lang="ru-RU" altLang="ru-RU" sz="1600" dirty="0">
                <a:latin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М.А.Уймин</a:t>
            </a:r>
            <a:r>
              <a:rPr lang="ru-RU" altLang="ru-RU" sz="1600" dirty="0">
                <a:latin typeface="Times New Roman" panose="02020603050405020304" pitchFamily="18" charset="0"/>
              </a:rPr>
              <a:t>,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А.Е.Ермаков</a:t>
            </a:r>
            <a:r>
              <a:rPr lang="ru-RU" altLang="ru-RU" sz="1600" dirty="0">
                <a:latin typeface="Times New Roman" panose="02020603050405020304" pitchFamily="18" charset="0"/>
              </a:rPr>
              <a:t> // 28-я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Всеросс</a:t>
            </a:r>
            <a:r>
              <a:rPr lang="ru-RU" altLang="ru-RU" sz="1600" dirty="0">
                <a:latin typeface="Times New Roman" panose="02020603050405020304" pitchFamily="18" charset="0"/>
              </a:rPr>
              <a:t>. научная </a:t>
            </a:r>
            <a:r>
              <a:rPr lang="ru-RU" altLang="ru-RU" sz="1600" dirty="0" err="1">
                <a:latin typeface="Times New Roman" panose="02020603050405020304" pitchFamily="18" charset="0"/>
              </a:rPr>
              <a:t>конф</a:t>
            </a:r>
            <a:r>
              <a:rPr lang="ru-RU" altLang="ru-RU" sz="1600" dirty="0">
                <a:latin typeface="Times New Roman" panose="02020603050405020304" pitchFamily="18" charset="0"/>
              </a:rPr>
              <a:t>. студентов-физиков и молодых ученых (ВНКСФ-28), Новосибирск, 06.04.2024, ISBN: Сборник тезисов, Новосибирск, издательство АСФ России, 2024, ISBN 978-5-93667-204-0.- 264 c.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Суворкова Екатерина, 2 </a:t>
            </a: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год обучения 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BE813FBB-E486-4877-9D61-F9537E6E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pPr/>
              <a:t>3</a:t>
            </a:fld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8243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4339</TotalTime>
  <Words>539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Оформление по умолчанию</vt:lpstr>
      <vt:lpstr>Суворкова Екатерина, 2 год обучения </vt:lpstr>
      <vt:lpstr>Суворкова Екатерина, 2 год обучения </vt:lpstr>
      <vt:lpstr>Суворкова Екатерина, 2 год обучения 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267</cp:revision>
  <dcterms:created xsi:type="dcterms:W3CDTF">2012-04-17T05:54:14Z</dcterms:created>
  <dcterms:modified xsi:type="dcterms:W3CDTF">2025-10-09T09:02:17Z</dcterms:modified>
</cp:coreProperties>
</file>