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5" r:id="rId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D7E8F3F-E2A5-4E5E-8D83-C3AB9D3D055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812D5AB-E021-4C2F-9479-91907CD3C3C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6B36095-1D74-4CBF-A3B4-2696522A60D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D71657F-8516-4742-A6CE-D038FCDA7AD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6B59B57-FC66-4924-A444-55BF7899A67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445F76-4448-480F-BC19-05F8A9D218E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B9CD6AE-4AF6-463F-8465-5B80592A9B9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08EF0D6-BA52-48CA-929E-B886AA612B5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566FA4E-8EBE-4E01-B8C8-22F1A1CAA4D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009EAF-2589-463B-8255-4BC1F44FBC2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FA82F5E-B432-48C8-8008-DF670882766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F9E3844-56BD-4BDE-B859-34B78F76D3F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5280"/>
            <a:ext cx="2894040" cy="47484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numCol="1" spcCol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5280"/>
            <a:ext cx="2132280" cy="47484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numCol="1" spcCol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0D9783A1-0497-442C-811D-8D11D4EA61AB}" type="slidenum">
              <a:rPr lang="ru-RU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457200" y="6245280"/>
            <a:ext cx="2132280" cy="47484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numCol="1" spcCol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Рисунок 11"/>
          <p:cNvPicPr/>
          <p:nvPr/>
        </p:nvPicPr>
        <p:blipFill>
          <a:blip r:embed="rId2"/>
          <a:stretch/>
        </p:blipFill>
        <p:spPr>
          <a:xfrm>
            <a:off x="5424480" y="279000"/>
            <a:ext cx="3614040" cy="821160"/>
          </a:xfrm>
          <a:prstGeom prst="rect">
            <a:avLst/>
          </a:prstGeom>
          <a:ln w="0">
            <a:noFill/>
          </a:ln>
        </p:spPr>
      </p:pic>
      <p:pic>
        <p:nvPicPr>
          <p:cNvPr id="83" name="Рисунок 9"/>
          <p:cNvPicPr/>
          <p:nvPr/>
        </p:nvPicPr>
        <p:blipFill>
          <a:blip r:embed="rId3"/>
          <a:stretch/>
        </p:blipFill>
        <p:spPr>
          <a:xfrm>
            <a:off x="208440" y="44640"/>
            <a:ext cx="1844640" cy="1325520"/>
          </a:xfrm>
          <a:prstGeom prst="rect">
            <a:avLst/>
          </a:prstGeom>
          <a:ln w="0">
            <a:noFill/>
          </a:ln>
        </p:spPr>
      </p:pic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1719360"/>
            <a:ext cx="7770960" cy="64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000" b="1" u="sng" strike="noStrike" spc="-1" dirty="0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Трифонов Иван Олегович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, 1 год обучения 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815724" y="2714760"/>
            <a:ext cx="7817483" cy="3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marL="228600" algn="just">
              <a:lnSpc>
                <a:spcPct val="9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Специальность: 1.3.8. Физика конденсированного состояния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86" name="Rectangle 4"/>
          <p:cNvSpPr/>
          <p:nvPr/>
        </p:nvSpPr>
        <p:spPr>
          <a:xfrm>
            <a:off x="1009800" y="2223360"/>
            <a:ext cx="8567640" cy="35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Научный руководитель: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20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д.ф.-м.н.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Скорняков Сергей Львович</a:t>
            </a:r>
            <a:endParaRPr lang="ru-RU" sz="2000" b="0" strike="noStrike" spc="-1" dirty="0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7"/>
          </p:nvPr>
        </p:nvSpPr>
        <p:spPr>
          <a:xfrm>
            <a:off x="6880320" y="6381720"/>
            <a:ext cx="2132280" cy="47484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numCol="1" spcCol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BC5B8B2E-99C4-4A29-B0A1-AE5202E29DFB}" type="slidenum">
              <a:rPr lang="ru-RU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fld>
            <a:endParaRPr lang="ru-RU" sz="2000" b="0" strike="noStrike" spc="-1">
              <a:latin typeface="Times New Roman"/>
            </a:endParaRPr>
          </a:p>
        </p:txBody>
      </p:sp>
      <p:sp>
        <p:nvSpPr>
          <p:cNvPr id="88" name="Rectangle 7"/>
          <p:cNvSpPr/>
          <p:nvPr/>
        </p:nvSpPr>
        <p:spPr>
          <a:xfrm>
            <a:off x="315720" y="3525300"/>
            <a:ext cx="8502965" cy="1913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 algn="just">
              <a:lnSpc>
                <a:spcPct val="150000"/>
              </a:lnSpc>
              <a:spcBef>
                <a:spcPts val="1199"/>
              </a:spcBef>
              <a:buNone/>
            </a:pPr>
            <a:r>
              <a:rPr lang="ru-RU" sz="1600" b="1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Тема исследования - Влияние </a:t>
            </a:r>
            <a:r>
              <a:rPr lang="ru-RU" sz="16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корреляционных эффектов на спектральные, </a:t>
            </a:r>
            <a:r>
              <a:rPr lang="ru-RU" sz="1600" b="1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магнитные </a:t>
            </a:r>
            <a:r>
              <a:rPr lang="ru-RU" sz="16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и сверхпроводящие свойства </a:t>
            </a:r>
            <a:r>
              <a:rPr lang="ru-RU" sz="1600" b="1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пниктидов</a:t>
            </a:r>
            <a:r>
              <a:rPr lang="ru-RU" sz="16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 и </a:t>
            </a:r>
            <a:r>
              <a:rPr lang="ru-RU" sz="1600" b="1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халькогенидов</a:t>
            </a:r>
            <a:r>
              <a:rPr lang="ru-RU" sz="16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600" b="1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переходных </a:t>
            </a:r>
            <a:r>
              <a:rPr lang="ru-RU" sz="16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металлов</a:t>
            </a:r>
            <a:endParaRPr lang="ru-RU" sz="1600" spc="-1" dirty="0"/>
          </a:p>
          <a:p>
            <a:pPr marL="457200">
              <a:lnSpc>
                <a:spcPct val="150000"/>
              </a:lnSpc>
              <a:spcBef>
                <a:spcPts val="1199"/>
              </a:spcBef>
              <a:buNone/>
            </a:pPr>
            <a:endParaRPr lang="ru-RU" sz="1600" b="0" strike="noStrike" spc="-1" dirty="0" smtClean="0">
              <a:latin typeface="Arial"/>
            </a:endParaRPr>
          </a:p>
          <a:p>
            <a:pPr marL="457200">
              <a:lnSpc>
                <a:spcPct val="150000"/>
              </a:lnSpc>
              <a:spcBef>
                <a:spcPts val="1199"/>
              </a:spcBef>
              <a:buNone/>
            </a:pPr>
            <a:endParaRPr lang="ru-RU" sz="16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sldNum" idx="13"/>
          </p:nvPr>
        </p:nvSpPr>
        <p:spPr>
          <a:xfrm>
            <a:off x="8820360" y="6513120"/>
            <a:ext cx="2131920" cy="47448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 numCol="1" spcCol="0" anchor="t">
            <a:noAutofit/>
          </a:bodyPr>
          <a:lstStyle>
            <a:lvl1pPr algn="just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2</a:t>
            </a:r>
            <a:endParaRPr lang="ru-RU" sz="1400" b="0" strike="noStrike" spc="-1" dirty="0">
              <a:latin typeface="Times New Roman"/>
            </a:endParaRPr>
          </a:p>
        </p:txBody>
      </p:sp>
      <p:sp>
        <p:nvSpPr>
          <p:cNvPr id="127" name="TextBox 4"/>
          <p:cNvSpPr/>
          <p:nvPr/>
        </p:nvSpPr>
        <p:spPr>
          <a:xfrm>
            <a:off x="231355" y="1169377"/>
            <a:ext cx="8685720" cy="34056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599"/>
              </a:spcBef>
              <a:buNone/>
            </a:pPr>
            <a:r>
              <a:rPr lang="ru-RU" sz="1400" b="1" i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Публикации</a:t>
            </a:r>
            <a:endParaRPr lang="ru-RU" sz="1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599"/>
              </a:spcBef>
              <a:buNone/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[1]. Трифонов И. О., Анисимов В. И., Скорняков С. Л. Влияние кулоновских корреляционных эффектов на электронную структуру 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V₂Te₂O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// Проблемы физики твердого тела и высоких давлений: тезисы XXIII Всероссийской конференции, г. Сочи, 20–29 сентября 2024 г. /Москва–Сочи: Изд-во ФИАН, 2024. – С. 140. – 169 с. ISBN 978-5-902622-47-5</a:t>
            </a:r>
            <a:endParaRPr lang="ru-RU" sz="1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599"/>
              </a:spcBef>
              <a:buNone/>
            </a:pPr>
            <a:r>
              <a:rPr lang="en-US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[2].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Skornyakov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S. L., Trifonov I. O., Anisimov V. I. Coulomb Correlations and the Electronic Structure of Bulk V2Te2O //JETP Letters. – 2024. –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1-6.</a:t>
            </a:r>
            <a:endParaRPr lang="ru-RU" sz="1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599"/>
              </a:spcBef>
              <a:buNone/>
            </a:pPr>
            <a:r>
              <a:rPr lang="en-US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[3]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Трифонов И. О., Скорняков С. Л., Анисимов В. И. Электронные корреляции в V₂(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Te,Se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)₂O: исследование методом DFT+DMFT // Взаимодействие интенсивных потоков энергии с веществом: тезисы XL Международной конференции им. В. Е. 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Фортова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, г. Эльбрус, 1–6 марта 2025 г.  – М.: Изд-во ИПМ РАН, 2025. – С. </a:t>
            </a:r>
            <a:r>
              <a:rPr lang="en-US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216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с. ISBN 978-5-600-04617-7</a:t>
            </a:r>
          </a:p>
          <a:p>
            <a:pPr algn="just">
              <a:lnSpc>
                <a:spcPct val="90000"/>
              </a:lnSpc>
              <a:spcBef>
                <a:spcPts val="599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[4] Трифонов И. О. Влияние кулоновских корреляций на электронные свойства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V₂Te₂O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V₂Se₂O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Материалы 64-й Всероссийской научной конференции МФТИ (21 ноября – 03 декабря 2021 года). – М.: МФТИ, 202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90000"/>
              </a:lnSpc>
              <a:spcBef>
                <a:spcPts val="599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Skornyakov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 L., Trifonov I. O., Anisimov V. I. Effect of Coulomb correlations on the electronic structure of bulk V2Se2O: a DFT+DMFT study // JETP Letters. 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рецензировании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TextBox 19"/>
          <p:cNvSpPr/>
          <p:nvPr/>
        </p:nvSpPr>
        <p:spPr>
          <a:xfrm>
            <a:off x="5393880" y="-47880"/>
            <a:ext cx="4731120" cy="33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Трифонов Иван Олегович, 1 год обучения</a:t>
            </a:r>
            <a:endParaRPr lang="ru-RU" sz="16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4785</TotalTime>
  <Words>322</Words>
  <Application>Microsoft Office PowerPoint</Application>
  <PresentationFormat>Экран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DejaVu Sans</vt:lpstr>
      <vt:lpstr>Symbol</vt:lpstr>
      <vt:lpstr>Times New Roman</vt:lpstr>
      <vt:lpstr>Wingdings</vt:lpstr>
      <vt:lpstr>Office Theme</vt:lpstr>
      <vt:lpstr>Трифонов Иван Олегович, 1 год обучения 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subject/>
  <dc:creator>Ежов И.В.</dc:creator>
  <dc:description/>
  <cp:lastModifiedBy>User1</cp:lastModifiedBy>
  <cp:revision>288</cp:revision>
  <dcterms:created xsi:type="dcterms:W3CDTF">2012-04-17T05:54:14Z</dcterms:created>
  <dcterms:modified xsi:type="dcterms:W3CDTF">2025-10-09T08:52:51Z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7</vt:i4>
  </property>
  <property fmtid="{D5CDD505-2E9C-101B-9397-08002B2CF9AE}" pid="3" name="PresentationFormat">
    <vt:lpwstr>Экран (4:3)</vt:lpwstr>
  </property>
  <property fmtid="{D5CDD505-2E9C-101B-9397-08002B2CF9AE}" pid="4" name="Slides">
    <vt:i4>8</vt:i4>
  </property>
</Properties>
</file>