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9" r:id="rId3"/>
    <p:sldId id="258" r:id="rId4"/>
    <p:sldId id="262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7AB5FF-FE47-0026-220F-2BF0584E289E}" v="34" dt="2024-06-13T16:51:36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172" autoAdjust="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64FC740-6C61-4AAD-8FC0-AC047F1AF753}" type="datetimeFigureOut">
              <a:rPr lang="ru-RU"/>
              <a:pPr>
                <a:defRPr/>
              </a:pPr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E067BF7-925B-457F-8819-EB15BD6C8F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41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DFD392-DCF1-4103-B1E1-2EA270113BBF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7C6DE2-CC9E-4E5A-A743-3B2C07E7AE0B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altLang="ru-RU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E06F88-C5FA-491A-A3FB-2B4866005F6F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D0D17-0D28-4D3A-8381-4036D03DF9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463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7D8CE-299D-4FC6-8D97-CF05D7B86C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4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6C98B-81AD-47AE-A3E5-80225FB457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085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9B5F5-D930-4BD6-80F6-B5943EA447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426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8E0D6-11CE-4437-B867-6585336B90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06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0282B-D210-4198-BF59-51485443B9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4047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179E8-D21A-48E6-8426-990CA9AE6D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673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B00BD-71C0-49B6-A917-2628A4FAC3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4635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CD011-C262-4855-B1CF-D444239D1C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685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A8F95-FF82-4AAC-854A-807DA85DE8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4848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092CF-8381-4E88-A9A1-3576B1CFBB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019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779B1B-E4BE-4136-AF09-9A9AFA803F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anose="02020603050405020304" pitchFamily="18" charset="0"/>
              </a:rPr>
              <a:t>Аспирант 1 года обучения Гермизина Анастасия Анатольевна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квантовой наноспинтроники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20788"/>
            <a:ext cx="8029575" cy="43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sz="2400" kern="1200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1.3.12 - Физика магнитных явлений</a:t>
            </a:r>
            <a:endParaRPr lang="ru-RU" sz="20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  <a:r>
              <a:rPr lang="ru-RU" altLang="ru-RU" sz="2000">
                <a:latin typeface="Times New Roman" panose="02020603050405020304" pitchFamily="18" charset="0"/>
              </a:rPr>
              <a:t>– к.ф.-м.н. Наумова Лариса Ивановна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60388" y="1547813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</a:t>
            </a:r>
            <a:r>
              <a:rPr lang="ru-RU" altLang="ru-RU" sz="2000">
                <a:latin typeface="Times New Roman" panose="02020603050405020304" pitchFamily="18" charset="0"/>
              </a:rPr>
              <a:t>– Размерные эффекты в системах микрообъектов на основе спиновых клапанов</a:t>
            </a:r>
            <a:endParaRPr lang="ru-RU" altLang="ru-RU" sz="2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50863" y="2143125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Обзор литературы. Освоить метод изготовления микрообъектов путем безмасковой лазерной литографии. Изучить методику измерения магниторезистивных кривых. Исследовать влияние анизотропии формы на процессы перемагничивания спинового клапана.</a:t>
            </a:r>
            <a:r>
              <a:rPr lang="en-US" altLang="ru-RU" sz="20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Найти композицию микрообъекта, в котором путем единой термомагнитной обработки  реализуется схема полного моста Уитстона с четырьмя активными магниточувствительными элементами.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dirty="0">
                <a:latin typeface="Times New Roman" panose="02020603050405020304" pitchFamily="18" charset="0"/>
              </a:rPr>
              <a:t>Исследовать изменение магнитного состояния спиновых клапанов с нижним расположением антиферромагнетика после кратковременного пропускания постоянного тока.</a:t>
            </a:r>
            <a:endParaRPr lang="ru-RU" altLang="ru-RU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anose="02020603050405020304" pitchFamily="18" charset="0"/>
              </a:rPr>
              <a:t>Аспирант 1 года обучения Гермизина Анастасия Анатольевна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квантовой наноспинтроники</a:t>
            </a:r>
          </a:p>
        </p:txBody>
      </p:sp>
      <p:sp>
        <p:nvSpPr>
          <p:cNvPr id="5123" name="Rectangle 7"/>
          <p:cNvSpPr>
            <a:spLocks noChangeArrowheads="1"/>
          </p:cNvSpPr>
          <p:nvPr/>
        </p:nvSpPr>
        <p:spPr bwMode="auto">
          <a:xfrm>
            <a:off x="468313" y="981075"/>
            <a:ext cx="80359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  <a:p>
            <a:pPr algn="just"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Показано, что анизотропия формы управляет изменением магнитных моментов в микрообъектах на основе спиновых клапанов в слабых магнитных полях. Найдена процедура термомагнитной обработки, которая позволяет получить противоположные по знаку поля смещения в отдельных элементах схемы моста Уитстона. Полевая зависимость выходного сигнала сенсора имеет форму ступени, характеризуется высокой чувствительностью к изменению поля и наличием гистерезиса. </a:t>
            </a:r>
            <a:endParaRPr lang="en-US" altLang="ru-RU" sz="2000" dirty="0">
              <a:latin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altLang="ru-RU" sz="2000" dirty="0">
                <a:latin typeface="Times New Roman"/>
                <a:cs typeface="Times New Roman"/>
              </a:rPr>
              <a:t>Показано, что п</a:t>
            </a:r>
            <a:r>
              <a:rPr lang="ru-RU" sz="2000" dirty="0">
                <a:latin typeface="Times New Roman"/>
                <a:cs typeface="Times New Roman"/>
              </a:rPr>
              <a:t>оворот магнитного момента свободного слоя при протекании тока индуцируется преимущественно нагревом спинового клапана. Имеются изменения угла </a:t>
            </a:r>
            <a:r>
              <a:rPr lang="ru-RU" altLang="ru-RU" sz="2000" dirty="0">
                <a:latin typeface="Times New Roman"/>
                <a:cs typeface="Times New Roman"/>
              </a:rPr>
              <a:t>поворота магнитного момента свободного слоя в спиновом клапане, которые обусловлены спиновой аккумуляцией в слоях Ta и сплава </a:t>
            </a:r>
            <a:r>
              <a:rPr lang="ru-RU" sz="2000" dirty="0">
                <a:latin typeface="Times New Roman"/>
                <a:cs typeface="Times New Roman"/>
              </a:rPr>
              <a:t>[</a:t>
            </a:r>
            <a:r>
              <a:rPr lang="en-US" sz="2000" dirty="0">
                <a:latin typeface="Times New Roman"/>
                <a:cs typeface="Times New Roman"/>
              </a:rPr>
              <a:t>Ni</a:t>
            </a:r>
            <a:r>
              <a:rPr lang="ru-RU" sz="2000" baseline="-25000" dirty="0">
                <a:latin typeface="Times New Roman"/>
                <a:cs typeface="Times New Roman"/>
              </a:rPr>
              <a:t>80</a:t>
            </a:r>
            <a:r>
              <a:rPr lang="en-US" sz="2000" dirty="0">
                <a:latin typeface="Times New Roman"/>
                <a:cs typeface="Times New Roman"/>
              </a:rPr>
              <a:t>Fe</a:t>
            </a:r>
            <a:r>
              <a:rPr lang="ru-RU" sz="2000" baseline="-25000" dirty="0">
                <a:latin typeface="Times New Roman"/>
                <a:cs typeface="Times New Roman"/>
              </a:rPr>
              <a:t>20</a:t>
            </a:r>
            <a:r>
              <a:rPr lang="ru-RU" sz="2000" dirty="0">
                <a:latin typeface="Times New Roman"/>
                <a:cs typeface="Times New Roman"/>
              </a:rPr>
              <a:t>]</a:t>
            </a:r>
            <a:r>
              <a:rPr lang="ru-RU" sz="2000" baseline="-25000" dirty="0">
                <a:latin typeface="Times New Roman"/>
                <a:cs typeface="Times New Roman"/>
              </a:rPr>
              <a:t>60</a:t>
            </a:r>
            <a:r>
              <a:rPr lang="en-US" sz="2000" dirty="0">
                <a:latin typeface="Times New Roman"/>
                <a:cs typeface="Times New Roman"/>
              </a:rPr>
              <a:t>Cr</a:t>
            </a:r>
            <a:r>
              <a:rPr lang="ru-RU" sz="2000" baseline="-25000" dirty="0">
                <a:latin typeface="Times New Roman"/>
                <a:cs typeface="Times New Roman"/>
              </a:rPr>
              <a:t>40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lang="ru-RU" altLang="ru-RU" sz="2000" dirty="0">
                <a:latin typeface="Times New Roman"/>
                <a:cs typeface="Times New Roman"/>
              </a:rPr>
              <a:t>и передачей спин-орбитального крутящего момента электронов магнитному моменту свободного слоя. Это изменение магнитного состояния сохраняется после прекращения тока.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1223962"/>
          </a:xfrm>
        </p:spPr>
        <p:txBody>
          <a:bodyPr/>
          <a:lstStyle/>
          <a:p>
            <a:pPr algn="just">
              <a:defRPr/>
            </a:pPr>
            <a:r>
              <a:rPr lang="ru-RU" altLang="ru-RU" sz="2400" dirty="0">
                <a:solidFill>
                  <a:srgbClr val="0033CC"/>
                </a:solidFill>
                <a:latin typeface="Times New Roman" pitchFamily="18" charset="0"/>
              </a:rPr>
              <a:t>Статьи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en-US" altLang="ru-RU" sz="2000" dirty="0">
                <a:latin typeface="Times New Roman" pitchFamily="18" charset="0"/>
              </a:rPr>
              <a:t>A Spin Valve-Based Rhombus-Shaped Micro-Object Implementing a Full Wheatstone Bridge / M.A. </a:t>
            </a:r>
            <a:r>
              <a:rPr lang="en-US" altLang="ru-RU" sz="2000" dirty="0" err="1">
                <a:latin typeface="Times New Roman" pitchFamily="18" charset="0"/>
              </a:rPr>
              <a:t>Milyaev</a:t>
            </a:r>
            <a:r>
              <a:rPr lang="en-US" altLang="ru-RU" sz="2000" dirty="0">
                <a:latin typeface="Times New Roman" pitchFamily="18" charset="0"/>
              </a:rPr>
              <a:t>, L.I. </a:t>
            </a:r>
            <a:r>
              <a:rPr lang="en-US" altLang="ru-RU" sz="2000" dirty="0" err="1">
                <a:latin typeface="Times New Roman" pitchFamily="18" charset="0"/>
              </a:rPr>
              <a:t>Naumova</a:t>
            </a:r>
            <a:r>
              <a:rPr lang="en-US" altLang="ru-RU" sz="2000" dirty="0">
                <a:latin typeface="Times New Roman" pitchFamily="18" charset="0"/>
              </a:rPr>
              <a:t>, A.A. </a:t>
            </a:r>
            <a:r>
              <a:rPr lang="en-US" altLang="ru-RU" sz="2000" dirty="0" err="1">
                <a:latin typeface="Times New Roman" pitchFamily="18" charset="0"/>
              </a:rPr>
              <a:t>Germizina</a:t>
            </a:r>
            <a:r>
              <a:rPr lang="en-US" altLang="ru-RU" sz="2000" dirty="0">
                <a:latin typeface="Times New Roman" pitchFamily="18" charset="0"/>
              </a:rPr>
              <a:t>, T.A. </a:t>
            </a:r>
            <a:r>
              <a:rPr lang="en-US" altLang="ru-RU" sz="2000" dirty="0" err="1">
                <a:latin typeface="Times New Roman" pitchFamily="18" charset="0"/>
              </a:rPr>
              <a:t>Chernyshova</a:t>
            </a:r>
            <a:r>
              <a:rPr lang="en-US" altLang="ru-RU" sz="2000" dirty="0">
                <a:latin typeface="Times New Roman" pitchFamily="18" charset="0"/>
              </a:rPr>
              <a:t>, </a:t>
            </a:r>
            <a:r>
              <a:rPr lang="en-US" altLang="ru-RU" sz="2000" dirty="0" err="1">
                <a:latin typeface="Times New Roman" pitchFamily="18" charset="0"/>
              </a:rPr>
              <a:t>A.Yu</a:t>
            </a:r>
            <a:r>
              <a:rPr lang="en-US" altLang="ru-RU" sz="2000" dirty="0">
                <a:latin typeface="Times New Roman" pitchFamily="18" charset="0"/>
              </a:rPr>
              <a:t>. Pavlova, T.P. </a:t>
            </a:r>
            <a:r>
              <a:rPr lang="en-US" altLang="ru-RU" sz="2000" dirty="0" err="1">
                <a:latin typeface="Times New Roman" pitchFamily="18" charset="0"/>
              </a:rPr>
              <a:t>Krinitsina</a:t>
            </a:r>
            <a:r>
              <a:rPr lang="en-US" altLang="ru-RU" sz="2000" dirty="0">
                <a:latin typeface="Times New Roman" pitchFamily="18" charset="0"/>
              </a:rPr>
              <a:t>, V.V. Proglyado, V.V. Ustinov. – </a:t>
            </a:r>
            <a:r>
              <a:rPr lang="ru-RU" altLang="ru-RU" sz="2000" dirty="0">
                <a:latin typeface="Times New Roman" pitchFamily="18" charset="0"/>
              </a:rPr>
              <a:t>Текст: непосредственный // </a:t>
            </a:r>
            <a:r>
              <a:rPr lang="en-US" altLang="ru-RU" sz="2000" dirty="0">
                <a:latin typeface="Times New Roman" pitchFamily="18" charset="0"/>
              </a:rPr>
              <a:t>Sensors. — 2024. — V. 24. — P. 625—638.</a:t>
            </a:r>
            <a:r>
              <a:rPr lang="ru-RU" altLang="ru-RU" sz="2000" dirty="0">
                <a:latin typeface="Times New Roman" pitchFamily="18" charset="0"/>
              </a:rPr>
              <a:t> 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ru-RU" sz="2000" dirty="0">
                <a:solidFill>
                  <a:srgbClr val="FF0000"/>
                </a:solidFill>
                <a:latin typeface="Times New Roman" pitchFamily="18" charset="0"/>
              </a:rPr>
              <a:t>Scopus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</a:rPr>
              <a:t>).</a:t>
            </a:r>
          </a:p>
          <a:p>
            <a:pPr marL="457200" indent="-457200" algn="just">
              <a:buFontTx/>
              <a:buAutoNum type="arabicPeriod"/>
              <a:defRPr/>
            </a:pPr>
            <a:r>
              <a:rPr lang="ru-RU" altLang="ru-RU" sz="2000" dirty="0">
                <a:latin typeface="Times New Roman" pitchFamily="18" charset="0"/>
              </a:rPr>
              <a:t>Формирование обменного смещения и анизотропия формы в микрообъектах на основе спиновых клапанов / А.А. </a:t>
            </a:r>
            <a:r>
              <a:rPr lang="ru-RU" altLang="ru-RU" sz="2000" dirty="0" err="1">
                <a:latin typeface="Times New Roman" pitchFamily="18" charset="0"/>
              </a:rPr>
              <a:t>Гермизина</a:t>
            </a:r>
            <a:r>
              <a:rPr lang="ru-RU" altLang="ru-RU" sz="2000" dirty="0">
                <a:latin typeface="Times New Roman" pitchFamily="18" charset="0"/>
              </a:rPr>
              <a:t>, Л.И. Наумова, М.А. </a:t>
            </a:r>
            <a:r>
              <a:rPr lang="ru-RU" altLang="ru-RU" sz="2000" dirty="0" err="1">
                <a:latin typeface="Times New Roman" pitchFamily="18" charset="0"/>
              </a:rPr>
              <a:t>Миляев</a:t>
            </a:r>
            <a:r>
              <a:rPr lang="ru-RU" altLang="ru-RU" sz="2000" dirty="0">
                <a:latin typeface="Times New Roman" pitchFamily="18" charset="0"/>
              </a:rPr>
              <a:t>, Р.С. </a:t>
            </a:r>
            <a:r>
              <a:rPr lang="ru-RU" altLang="ru-RU" sz="2000" dirty="0" err="1">
                <a:latin typeface="Times New Roman" pitchFamily="18" charset="0"/>
              </a:rPr>
              <a:t>Заворницын</a:t>
            </a:r>
            <a:r>
              <a:rPr lang="ru-RU" altLang="ru-RU" sz="2000" dirty="0">
                <a:latin typeface="Times New Roman" pitchFamily="18" charset="0"/>
              </a:rPr>
              <a:t>, А.Ю. Павлова, И.К. Максимова, В.В. </a:t>
            </a:r>
            <a:r>
              <a:rPr lang="ru-RU" altLang="ru-RU" sz="2000" dirty="0" err="1">
                <a:latin typeface="Times New Roman" pitchFamily="18" charset="0"/>
              </a:rPr>
              <a:t>Проглядо</a:t>
            </a:r>
            <a:r>
              <a:rPr lang="ru-RU" altLang="ru-RU" sz="2000" dirty="0">
                <a:latin typeface="Times New Roman" pitchFamily="18" charset="0"/>
              </a:rPr>
              <a:t>, И.Ю. Каменский, В.В. Устинов. – Текст: непосредственный // Физика твёрдого тела. — 2023. — V. 65. — P. 1348—1354. 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altLang="ru-RU" sz="2000" dirty="0">
                <a:solidFill>
                  <a:srgbClr val="FF0000"/>
                </a:solidFill>
                <a:latin typeface="Times New Roman" pitchFamily="18" charset="0"/>
              </a:rPr>
              <a:t>RSCI</a:t>
            </a:r>
            <a:r>
              <a:rPr lang="ru-RU" altLang="ru-RU" sz="2000" dirty="0">
                <a:solidFill>
                  <a:srgbClr val="FF0000"/>
                </a:solidFill>
                <a:latin typeface="Times New Roman" pitchFamily="18" charset="0"/>
              </a:rPr>
              <a:t>, РИНЦ).</a:t>
            </a:r>
          </a:p>
          <a:p>
            <a:pPr algn="l" eaLnBrk="1" hangingPunct="1">
              <a:lnSpc>
                <a:spcPct val="80000"/>
              </a:lnSpc>
              <a:defRPr/>
            </a:pPr>
            <a:endParaRPr lang="en-US" altLang="ru-RU" sz="2000" dirty="0">
              <a:latin typeface="Times New Roman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altLang="ru-RU" sz="2000" dirty="0">
                <a:latin typeface="Times New Roman" pitchFamily="18" charset="0"/>
              </a:rPr>
              <a:t> </a:t>
            </a:r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anose="02020603050405020304" pitchFamily="18" charset="0"/>
              </a:rPr>
              <a:t>Аспирант 1 года обучения Гермизина Анастасия Анатольевна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квантовой наноспинтроники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7"/>
          <p:cNvSpPr>
            <a:spLocks noChangeArrowheads="1"/>
          </p:cNvSpPr>
          <p:nvPr/>
        </p:nvSpPr>
        <p:spPr bwMode="auto">
          <a:xfrm>
            <a:off x="322263" y="1304925"/>
            <a:ext cx="8642350" cy="335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Тезисы докладов на российских конференциях</a:t>
            </a:r>
          </a:p>
          <a:p>
            <a:pPr algn="just">
              <a:buFontTx/>
              <a:buAutoNum type="arabicPeriod"/>
            </a:pPr>
            <a:r>
              <a:rPr lang="ru-RU" altLang="ru-RU" sz="2000">
                <a:latin typeface="Times New Roman" panose="02020603050405020304" pitchFamily="18" charset="0"/>
              </a:rPr>
              <a:t> Микрообъект в форме ромба на основе спинового клапана, реализующий схему полного моста Уитстона </a:t>
            </a:r>
            <a:r>
              <a:rPr lang="en-US" altLang="ru-RU" sz="2000">
                <a:latin typeface="Times New Roman" panose="02020603050405020304" pitchFamily="18" charset="0"/>
              </a:rPr>
              <a:t>/ </a:t>
            </a:r>
            <a:r>
              <a:rPr lang="ru-RU" altLang="ru-RU" sz="2000">
                <a:latin typeface="Times New Roman" panose="02020603050405020304" pitchFamily="18" charset="0"/>
              </a:rPr>
              <a:t>А.А. Гермизина, Л.И. Наумова, М.А. Миляев, Т.А. Чернышова, Т.П. Криницина, В.В. Проглядо. Микрообъект в форме ромба на основе спинового клапана, реализующий схему полного моста Уитстона // XXIII Всероссийская школа-семинар по проблемам физики конденсированного состояния вещества (СПФКС-23), г. Екатеринбург, 2023: Тезисы докладов, г. Екатеринбург, ИФМ УрО РАН.- с. 68. ISBN: 978-5-6045774-8-6</a:t>
            </a:r>
            <a:endParaRPr lang="ru-RU" altLang="ru-RU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>
              <a:buFontTx/>
              <a:buAutoNum type="arabicPeriod"/>
            </a:pP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Апробация работы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39750" y="188913"/>
            <a:ext cx="7772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800" b="1" kern="0">
                <a:latin typeface="Times New Roman" panose="02020603050405020304" pitchFamily="18" charset="0"/>
              </a:rPr>
              <a:t>Аспирант 1 года обучения Гермизина Анастасия Анатольевна</a:t>
            </a:r>
            <a:br>
              <a:rPr lang="ru-RU" altLang="ru-RU" sz="1800" b="1" kern="0">
                <a:latin typeface="Times New Roman" panose="02020603050405020304" pitchFamily="18" charset="0"/>
              </a:rPr>
            </a:br>
            <a:r>
              <a:rPr lang="ru-RU" altLang="ru-RU" sz="1800" b="1" kern="0">
                <a:latin typeface="Times New Roman" panose="02020603050405020304" pitchFamily="18" charset="0"/>
              </a:rPr>
              <a:t>лаборатории квантовой наноспинтроники</a:t>
            </a:r>
            <a:endParaRPr lang="ru-RU" altLang="ru-RU" sz="1800" b="1" kern="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3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>
                <a:latin typeface="Times New Roman" panose="02020603050405020304" pitchFamily="18" charset="0"/>
              </a:rPr>
              <a:t>Не сдан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536575" y="3309938"/>
            <a:ext cx="8064500" cy="76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Да</a:t>
            </a:r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546100" y="1989138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Сдан на отлично</a:t>
            </a:r>
          </a:p>
        </p:txBody>
      </p:sp>
      <p:sp>
        <p:nvSpPr>
          <p:cNvPr id="10246" name="Rectangle 8"/>
          <p:cNvSpPr>
            <a:spLocks noChangeArrowheads="1"/>
          </p:cNvSpPr>
          <p:nvPr/>
        </p:nvSpPr>
        <p:spPr bwMode="auto">
          <a:xfrm>
            <a:off x="549275" y="4149725"/>
            <a:ext cx="8496300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Сделано докладов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стендовых – 1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46100" y="2665413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1.3.12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000">
                <a:latin typeface="Times New Roman" panose="02020603050405020304" pitchFamily="18" charset="0"/>
              </a:rPr>
              <a:t>Не сдан</a:t>
            </a:r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anose="02020603050405020304" pitchFamily="18" charset="0"/>
              </a:rPr>
              <a:t>Аспирант 1 года обучения Гермизина Анастасия Анатольевна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квантовой наноспинтроники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030663"/>
              </p:ext>
            </p:extLst>
          </p:nvPr>
        </p:nvGraphicFramePr>
        <p:xfrm>
          <a:off x="468313" y="985838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1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2313" y="238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>
                <a:latin typeface="Times New Roman" panose="02020603050405020304" pitchFamily="18" charset="0"/>
              </a:rPr>
              <a:t>Аспирант 1 года обучения Гермизина Анастасия Анатольевна</a:t>
            </a:r>
            <a:br>
              <a:rPr lang="ru-RU" altLang="ru-RU" sz="1800" b="1">
                <a:latin typeface="Times New Roman" panose="02020603050405020304" pitchFamily="18" charset="0"/>
              </a:rPr>
            </a:br>
            <a:r>
              <a:rPr lang="ru-RU" altLang="ru-RU" sz="1800" b="1">
                <a:latin typeface="Times New Roman" panose="02020603050405020304" pitchFamily="18" charset="0"/>
              </a:rPr>
              <a:t>лаборатории квантовой наноспинтроники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657</Words>
  <Application>Microsoft Office PowerPoint</Application>
  <PresentationFormat>Экран (4:3)</PresentationFormat>
  <Paragraphs>110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Оформление по умолчанию</vt:lpstr>
      <vt:lpstr>Аспирант 1 года обучения Гермизина Анастасия Анатольевна лаборатории квантовой наноспинтроники</vt:lpstr>
      <vt:lpstr>Аспирант 1 года обучения Гермизина Анастасия Анатольевна лаборатории квантовой наноспинтроники</vt:lpstr>
      <vt:lpstr>Аспирант 1 года обучения Гермизина Анастасия Анатольевна лаборатории квантовой наноспинтроники</vt:lpstr>
      <vt:lpstr>Презентация PowerPoint</vt:lpstr>
      <vt:lpstr>Аспирант 1 года обучения Гермизина Анастасия Анатольевна лаборатории квантовой наноспинтроники</vt:lpstr>
      <vt:lpstr>Аспирант 1 года обучения Гермизина Анастасия Анатольевна лаборатории квантовой наноспинтроники</vt:lpstr>
    </vt:vector>
  </TitlesOfParts>
  <Company>ИФМ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Ежов И.В.</dc:title>
  <dc:creator>Ежов И.В.</dc:creator>
  <cp:lastModifiedBy>User</cp:lastModifiedBy>
  <cp:revision>154</cp:revision>
  <dcterms:created xsi:type="dcterms:W3CDTF">2012-04-17T05:54:14Z</dcterms:created>
  <dcterms:modified xsi:type="dcterms:W3CDTF">2024-10-04T07:10:40Z</dcterms:modified>
</cp:coreProperties>
</file>