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5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33CC"/>
    <a:srgbClr val="96969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6552" autoAdjust="0"/>
  </p:normalViewPr>
  <p:slideViewPr>
    <p:cSldViewPr>
      <p:cViewPr varScale="1">
        <p:scale>
          <a:sx n="83" d="100"/>
          <a:sy n="83" d="100"/>
        </p:scale>
        <p:origin x="157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77EACE-8367-49D2-8B83-38DD19D8EEE5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ADD066-BBDC-4878-ADDD-CA34437B7B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9A479E-86C2-48D4-8B0A-0558F180189A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4105E5-5866-46B6-A540-82EE97297374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F7DA6-5388-4D91-8D65-B6462BF575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002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93F01-DE40-4331-A3AB-2B7687429D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961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463C-1CC2-41D8-83A9-E4FADB24E3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075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ED266-B520-4631-B4C3-8113F49CE7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688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F1BC3-2F74-47FE-8FFC-2DB87F0076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89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04E1A-3D48-40D7-A805-DC22A76278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620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67F45-F97E-42D8-9BA5-EB749B7110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366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16FED-FEB4-40CF-9CE8-2351FD8BC2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830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58798-6922-4DFA-AC67-C4EA19E6AB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633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E7EB1-D4A8-44BA-9DEE-9165E1D187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747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DD12C-25CC-41CA-8354-4AD8EE5087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711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AA1CAA-F770-4AD1-A782-EDBE65739F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1 года обучения Карамышев Константин Юрьевич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прецизионных сплавов и интерметаллидов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 smtClean="0">
                <a:latin typeface="Times New Roman" panose="02020603050405020304" pitchFamily="18" charset="0"/>
              </a:rPr>
              <a:t> 1.3.8 – Физика конденсированного состояния </a:t>
            </a:r>
            <a:endParaRPr lang="ru-RU" sz="2000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831850"/>
            <a:ext cx="8501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– д.т.н. Дегтярев Михаил Васильевич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4988" y="1962150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</a:t>
            </a:r>
            <a:r>
              <a:rPr lang="ru-RU" altLang="ru-RU" sz="2000">
                <a:latin typeface="Times New Roman" panose="02020603050405020304" pitchFamily="18" charset="0"/>
              </a:rPr>
              <a:t>– Влияние легирования и температуры деформации на термическую стабильность субмикрокристаллической структуры никеля.</a:t>
            </a:r>
            <a:endParaRPr lang="ru-RU" altLang="ru-RU" sz="20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34988" y="3141663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Установить связь структуры и температурно-скоростных условий деформации, которые характеризуются параметром Холломона–Зенера (Z) в никеле. Исследовать возможность повышения термической стабильности СМК-никеля за счет легирования 2 ат. % </a:t>
            </a:r>
            <a:r>
              <a:rPr lang="en-US" altLang="ru-RU" sz="2000">
                <a:latin typeface="Times New Roman" panose="02020603050405020304" pitchFamily="18" charset="0"/>
              </a:rPr>
              <a:t>Cr.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34988" y="4797425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Приложение 1</a:t>
            </a:r>
          </a:p>
        </p:txBody>
      </p:sp>
      <p:sp>
        <p:nvSpPr>
          <p:cNvPr id="3080" name="TextBox 24"/>
          <p:cNvSpPr txBox="1">
            <a:spLocks noChangeArrowheads="1"/>
          </p:cNvSpPr>
          <p:nvPr/>
        </p:nvSpPr>
        <p:spPr bwMode="auto">
          <a:xfrm>
            <a:off x="8748713" y="34925"/>
            <a:ext cx="2873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ru-RU" sz="1800">
                <a:solidFill>
                  <a:srgbClr val="FF0000"/>
                </a:solidFill>
              </a:rPr>
              <a:t>1</a:t>
            </a:r>
            <a:endParaRPr lang="ru-RU" altLang="ru-RU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289050"/>
            <a:ext cx="8496300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algn="just">
              <a:spcBef>
                <a:spcPct val="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Температурно-скоростные условия деформации и структурообразующие процессы в никеле при сдвиге под давлением / К.Ю. Карамышев, Т.И. Чащухина, Л.М. Воронова, Дегтярев М.В., Пилюгин В.П. // Физика металлов и металловедение. – 2023. – Т. 124, № 1. – С. 106-113. 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(Scopus, WoS, 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РИНЦ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ru-RU" sz="2000"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Термическая стабильность субмикрокристаллической структуры, сфор-мированной методом «сдвиг под давлением» в Ni и сплаве Ni–2 % Cr  // FrontierMaterials&amp; Technologies.  2023. №4. С.41–51. 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(Scopus, 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РИНЦ)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  <a:r>
              <a:rPr lang="en-US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принятые в печать</a:t>
            </a:r>
          </a:p>
          <a:p>
            <a:pPr algn="just"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Влияние содержания хрома на термическую стабильность субмикрокристаллических однофазных сплавов системы </a:t>
            </a:r>
            <a:r>
              <a:rPr lang="en-US" altLang="ru-RU" sz="2000">
                <a:latin typeface="Times New Roman" panose="02020603050405020304" pitchFamily="18" charset="0"/>
              </a:rPr>
              <a:t>Ni-Cr //</a:t>
            </a:r>
            <a:r>
              <a:rPr lang="ru-RU" altLang="ru-RU" sz="2000">
                <a:latin typeface="Times New Roman" panose="02020603050405020304" pitchFamily="18" charset="0"/>
              </a:rPr>
              <a:t> Физика металлов и металловедение. – 2024. (принята в печать) 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(Scopus, WoS, 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РИНЦ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ru-RU" sz="2000"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smtClean="0">
                <a:latin typeface="Times New Roman" panose="02020603050405020304" pitchFamily="18" charset="0"/>
              </a:rPr>
              <a:t>Аспирант 1 года обучения Карамышев Константин Юрьевич</a:t>
            </a:r>
            <a:br>
              <a:rPr lang="ru-RU" altLang="ru-RU" sz="1800" b="1" kern="0" smtClean="0">
                <a:latin typeface="Times New Roman" panose="02020603050405020304" pitchFamily="18" charset="0"/>
              </a:rPr>
            </a:br>
            <a:r>
              <a:rPr lang="ru-RU" altLang="ru-RU" sz="1800" b="1" kern="0" smtClean="0">
                <a:latin typeface="Times New Roman" panose="02020603050405020304" pitchFamily="18" charset="0"/>
              </a:rPr>
              <a:t>лаборатории прецизионных сплавов и интерметаллидов</a:t>
            </a:r>
            <a:endParaRPr lang="ru-RU" altLang="ru-RU" sz="1800" b="1" kern="0" dirty="0" smtClean="0">
              <a:latin typeface="Times New Roman" panose="02020603050405020304" pitchFamily="18" charset="0"/>
            </a:endParaRPr>
          </a:p>
        </p:txBody>
      </p:sp>
      <p:sp>
        <p:nvSpPr>
          <p:cNvPr id="4101" name="TextBox 24"/>
          <p:cNvSpPr txBox="1">
            <a:spLocks noChangeArrowheads="1"/>
          </p:cNvSpPr>
          <p:nvPr/>
        </p:nvSpPr>
        <p:spPr bwMode="auto">
          <a:xfrm>
            <a:off x="8748713" y="34925"/>
            <a:ext cx="2873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ru-RU" sz="1800">
                <a:solidFill>
                  <a:srgbClr val="FF0000"/>
                </a:solidFill>
              </a:rPr>
              <a:t>2</a:t>
            </a:r>
            <a:endParaRPr lang="ru-RU" altLang="ru-RU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539750" y="1289050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 Карамышев К.Ю., Дегтярев М.В., Чащухина Т.И., Воронова Л.М. Структура никеля, деформированного при повышенной температуре сдвигом под давлением // LXIV Международная конференция «Актуальные проблемы прочности» (АПП-2022). – 2022. 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(РИНЦ)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 Карамышев К.Ю., Дегтярев М.В., Воронова Л.М., Чащухина Т.И.  Запасенная энергия деформации и термическая стабильность СМК-структуры Ni и сплава Ni-2%Cr // XI Межд. школа «Физическое материаловедение» (ШФМ-2023). – 2023. 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РИНЦ)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 Карамышев К.Ю., Чащухина Т.И., Воронова Л.М., Дегтярев М.В. Рекристаллизация СМК-сплавов Ni-xCr (x = 2; 5; 12,5 ат. %) // LXVII Международная конференция «Актуальные проблемы прочности» (АПП-2024). – 2024. 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(РИНЦ)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827088" y="20955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1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Карамышев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Константин Юрьевич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прецизионных сплавов и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интерметаллидов</a:t>
            </a:r>
            <a:endParaRPr lang="ru-RU" altLang="ru-RU" sz="1800" b="1" kern="0" dirty="0" smtClean="0">
              <a:latin typeface="Times New Roman" panose="02020603050405020304" pitchFamily="18" charset="0"/>
            </a:endParaRPr>
          </a:p>
        </p:txBody>
      </p:sp>
      <p:sp>
        <p:nvSpPr>
          <p:cNvPr id="6149" name="TextBox 24"/>
          <p:cNvSpPr txBox="1">
            <a:spLocks noChangeArrowheads="1"/>
          </p:cNvSpPr>
          <p:nvPr/>
        </p:nvSpPr>
        <p:spPr bwMode="auto">
          <a:xfrm>
            <a:off x="8748713" y="34925"/>
            <a:ext cx="2873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ru-RU" sz="1800">
                <a:solidFill>
                  <a:srgbClr val="FF0000"/>
                </a:solidFill>
              </a:rPr>
              <a:t>3</a:t>
            </a:r>
            <a:endParaRPr lang="ru-RU" altLang="ru-RU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7"/>
          <p:cNvSpPr>
            <a:spLocks noChangeArrowheads="1"/>
          </p:cNvSpPr>
          <p:nvPr/>
        </p:nvSpPr>
        <p:spPr bwMode="auto">
          <a:xfrm>
            <a:off x="322263" y="1304925"/>
            <a:ext cx="8642350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Карамышев.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К.Ю.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Чащухина Т.И., Воронова Л.М., Дегтярев М.В. Эволюция структуры никеля в ходе деформации методом сдвиг под давлением при 250°С // XXIII Всеросс. школа-семинар по проблемам физики конденсированного состояния вещества (СПФКС-23), Екатеринбург, 30.11.2023, Тезисы докладов, Екатеринбург: ИФМ УрО РАН, 2023.- 147 c. 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(РИНЦ)</a:t>
            </a:r>
          </a:p>
          <a:p>
            <a:pPr algn="just">
              <a:buFontTx/>
              <a:buAutoNum type="arabicPeriod"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7238" y="20955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1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Карамышев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Константин Юрьевич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прецизионных сплавов и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интерметаллидов</a:t>
            </a:r>
            <a:endParaRPr lang="ru-RU" altLang="ru-RU" sz="1800" b="1" kern="0" dirty="0" smtClean="0">
              <a:latin typeface="Times New Roman" panose="02020603050405020304" pitchFamily="18" charset="0"/>
            </a:endParaRPr>
          </a:p>
        </p:txBody>
      </p:sp>
      <p:sp>
        <p:nvSpPr>
          <p:cNvPr id="8197" name="TextBox 24"/>
          <p:cNvSpPr txBox="1">
            <a:spLocks noChangeArrowheads="1"/>
          </p:cNvSpPr>
          <p:nvPr/>
        </p:nvSpPr>
        <p:spPr bwMode="auto">
          <a:xfrm>
            <a:off x="8748713" y="34925"/>
            <a:ext cx="2873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ru-RU" sz="1800">
                <a:solidFill>
                  <a:srgbClr val="FF0000"/>
                </a:solidFill>
              </a:rPr>
              <a:t>4</a:t>
            </a:r>
            <a:endParaRPr lang="ru-RU" altLang="ru-RU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Сдан: </a:t>
            </a:r>
            <a:r>
              <a:rPr lang="en-US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отлично</a:t>
            </a:r>
            <a:r>
              <a:rPr lang="en-US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”</a:t>
            </a:r>
            <a:endParaRPr lang="ru-RU" altLang="ru-RU" sz="2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52450" y="4294188"/>
            <a:ext cx="80645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Исполнитель 3-х Х-Д.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Планируется в 2025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50863" y="5183188"/>
            <a:ext cx="84963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устных – 3;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стдендовых -1.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46100" y="266541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01.03.08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Планируется в 2026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smtClean="0">
                <a:latin typeface="Times New Roman" panose="02020603050405020304" pitchFamily="18" charset="0"/>
              </a:rPr>
              <a:t>Аспирант 1 года обучения Карамышев Константин Юрьевич</a:t>
            </a:r>
            <a:br>
              <a:rPr lang="ru-RU" altLang="ru-RU" sz="1800" b="1" kern="0" smtClean="0">
                <a:latin typeface="Times New Roman" panose="02020603050405020304" pitchFamily="18" charset="0"/>
              </a:rPr>
            </a:br>
            <a:r>
              <a:rPr lang="ru-RU" altLang="ru-RU" sz="1800" b="1" kern="0" smtClean="0">
                <a:latin typeface="Times New Roman" panose="02020603050405020304" pitchFamily="18" charset="0"/>
              </a:rPr>
              <a:t>лаборатории прецизионных сплавов и интерметаллидов</a:t>
            </a:r>
            <a:endParaRPr lang="ru-RU" altLang="ru-RU" sz="1800" b="1" kern="0" dirty="0" smtClean="0">
              <a:latin typeface="Times New Roman" panose="02020603050405020304" pitchFamily="18" charset="0"/>
            </a:endParaRPr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552450" y="3405188"/>
            <a:ext cx="80645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Зачет по педагогике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</a:rPr>
              <a:t>Зачёт</a:t>
            </a:r>
          </a:p>
        </p:txBody>
      </p:sp>
      <p:sp>
        <p:nvSpPr>
          <p:cNvPr id="9226" name="TextBox 24"/>
          <p:cNvSpPr txBox="1">
            <a:spLocks noChangeArrowheads="1"/>
          </p:cNvSpPr>
          <p:nvPr/>
        </p:nvSpPr>
        <p:spPr bwMode="auto">
          <a:xfrm>
            <a:off x="8748713" y="34925"/>
            <a:ext cx="2873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ru-RU" sz="1800">
                <a:solidFill>
                  <a:srgbClr val="FF0000"/>
                </a:solidFill>
              </a:rPr>
              <a:t>5</a:t>
            </a:r>
            <a:endParaRPr lang="ru-RU" altLang="ru-RU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468313" y="985838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750" y="1270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1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Карамышев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Константин Юрьевич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прецизионных сплавов и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интерметаллидов</a:t>
            </a:r>
            <a:endParaRPr lang="ru-RU" altLang="ru-RU" sz="1800" b="1" kern="0" dirty="0" smtClean="0">
              <a:latin typeface="Times New Roman" panose="02020603050405020304" pitchFamily="18" charset="0"/>
            </a:endParaRPr>
          </a:p>
        </p:txBody>
      </p:sp>
      <p:sp>
        <p:nvSpPr>
          <p:cNvPr id="10341" name="TextBox 24"/>
          <p:cNvSpPr txBox="1">
            <a:spLocks noChangeArrowheads="1"/>
          </p:cNvSpPr>
          <p:nvPr/>
        </p:nvSpPr>
        <p:spPr bwMode="auto">
          <a:xfrm>
            <a:off x="8748713" y="34925"/>
            <a:ext cx="2873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ru-RU" sz="1800">
                <a:solidFill>
                  <a:srgbClr val="FF0000"/>
                </a:solidFill>
              </a:rPr>
              <a:t>6</a:t>
            </a:r>
            <a:endParaRPr lang="ru-RU" altLang="ru-RU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664</Words>
  <Application>Microsoft Office PowerPoint</Application>
  <PresentationFormat>Экран (4:3)</PresentationFormat>
  <Paragraphs>121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Tahoma</vt:lpstr>
      <vt:lpstr>Оформление по умолчанию</vt:lpstr>
      <vt:lpstr>Аспирант 1 года обучения Карамышев Константин Юрьевич лаборатории прецизионных сплавов и интерметаллидов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144</cp:revision>
  <dcterms:created xsi:type="dcterms:W3CDTF">2012-04-17T05:54:14Z</dcterms:created>
  <dcterms:modified xsi:type="dcterms:W3CDTF">2024-10-04T07:12:02Z</dcterms:modified>
</cp:coreProperties>
</file>