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2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9F9"/>
    <a:srgbClr val="E4F3F4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404" autoAdjust="0"/>
  </p:normalViewPr>
  <p:slideViewPr>
    <p:cSldViewPr>
      <p:cViewPr varScale="1">
        <p:scale>
          <a:sx n="88" d="100"/>
          <a:sy n="88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06C1264-18A5-4C74-9546-E69479808A19}" type="datetimeFigureOut">
              <a:rPr lang="ru-RU"/>
              <a:pPr>
                <a:defRPr/>
              </a:pPr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0FF96AF-8ABC-4F1F-AE5E-5050D9D6FE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dirty="0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953098-AF93-41C4-9B6F-AA9C8B18F589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63927-7D4D-4A59-81B6-5F5546B5A6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109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16036-4827-405E-B7C1-88B264B6AA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246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AD6B6-CA5C-476E-87A2-4AEEBB7DD4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2516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A6FFA-CA4F-4655-AE24-ADB48ACAC4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045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65857-F070-47BF-8C6C-4972C7CB07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1112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C0F41-8385-4DBE-A903-DD73C799F0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593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A45ED-AAD6-4C46-87F6-A31B227293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791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96F6D-461C-4CCE-829C-F78BB0A0CA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7049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8F6F9-51E9-40F3-8A4F-DDA822C6A0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865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1D035-CD7F-46E6-A5DF-FD095915BC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2095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C9996-A70C-49AE-A5EC-75B11FE199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813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AEDD464-A103-4FFE-A5A0-0A293A748A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1 года обучения Суворкова Екатерина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лаборатории кинетических явлений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556792"/>
            <a:ext cx="8029575" cy="43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400" kern="1200" dirty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 dirty="0" smtClean="0">
                <a:latin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</a:rPr>
              <a:t>1.3.12 – Физика магнитных явлений</a:t>
            </a:r>
            <a:endParaRPr lang="ru-RU" sz="2000" dirty="0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994494"/>
            <a:ext cx="90693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</a:rPr>
              <a:t>– д.ф.-м.н. Михалев Константин Николаевич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4988" y="2106165"/>
            <a:ext cx="8143875" cy="89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</a:t>
            </a:r>
            <a:r>
              <a:rPr lang="ru-RU" altLang="ru-RU" sz="2000" dirty="0">
                <a:latin typeface="Times New Roman" panose="02020603050405020304" pitchFamily="18" charset="0"/>
              </a:rPr>
              <a:t>– 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Магнитная структура и фазовый состав наночастиц на основе 3d-металлов по данным резонансной спектроскопии</a:t>
            </a:r>
            <a:endParaRPr lang="ru-RU" altLang="ru-RU" sz="2000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534988" y="2924944"/>
            <a:ext cx="8034337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Задача текущего года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Определение структуры и магнитных свойства наночастиц </a:t>
            </a:r>
            <a:r>
              <a:rPr lang="ru-RU" altLang="ru-RU" sz="2000" dirty="0" err="1" smtClean="0">
                <a:latin typeface="Times New Roman" panose="02020603050405020304" pitchFamily="18" charset="0"/>
              </a:rPr>
              <a:t>FeNi@C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по данным ЯМР и мессбауэровской спектроскопии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34988" y="4149328"/>
            <a:ext cx="8034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</a:t>
            </a:r>
          </a:p>
          <a:p>
            <a:pPr algn="just"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Приложение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309688"/>
            <a:ext cx="8496300" cy="3848100"/>
          </a:xfrm>
        </p:spPr>
        <p:txBody>
          <a:bodyPr/>
          <a:lstStyle/>
          <a:p>
            <a:pPr algn="just">
              <a:defRPr/>
            </a:pPr>
            <a:r>
              <a:rPr lang="ru-RU" altLang="ru-RU" sz="2400" dirty="0" smtClean="0">
                <a:solidFill>
                  <a:srgbClr val="0033CC"/>
                </a:solidFill>
                <a:latin typeface="Times New Roman" pitchFamily="18" charset="0"/>
              </a:rPr>
              <a:t>Статьи</a:t>
            </a:r>
          </a:p>
          <a:p>
            <a:pPr algn="just">
              <a:defRPr/>
            </a:pPr>
            <a:r>
              <a:rPr lang="ru-RU" altLang="ru-RU" sz="2000" dirty="0" smtClean="0">
                <a:latin typeface="Times New Roman" pitchFamily="18" charset="0"/>
              </a:rPr>
              <a:t>1. </a:t>
            </a:r>
            <a:r>
              <a:rPr lang="en-US" altLang="ru-RU" sz="2000" dirty="0">
                <a:latin typeface="Times New Roman" pitchFamily="18" charset="0"/>
              </a:rPr>
              <a:t>NMR and Mossbauer studies of core–shell </a:t>
            </a:r>
            <a:r>
              <a:rPr lang="en-US" altLang="ru-RU" sz="2000" dirty="0" err="1">
                <a:latin typeface="Times New Roman" pitchFamily="18" charset="0"/>
              </a:rPr>
              <a:t>FeCo@C</a:t>
            </a:r>
            <a:r>
              <a:rPr lang="en-US" altLang="ru-RU" sz="2000" dirty="0">
                <a:latin typeface="Times New Roman" pitchFamily="18" charset="0"/>
              </a:rPr>
              <a:t> ferromagnetic nanoparticles near the superparamagnetic transition / </a:t>
            </a:r>
            <a:r>
              <a:rPr lang="en-US" altLang="ru-RU" sz="2000" dirty="0" err="1">
                <a:latin typeface="Times New Roman" pitchFamily="18" charset="0"/>
              </a:rPr>
              <a:t>A.Yu</a:t>
            </a:r>
            <a:r>
              <a:rPr lang="en-US" altLang="ru-RU" sz="2000" dirty="0">
                <a:latin typeface="Times New Roman" pitchFamily="18" charset="0"/>
              </a:rPr>
              <a:t>. </a:t>
            </a:r>
            <a:r>
              <a:rPr lang="en-US" altLang="ru-RU" sz="2000" dirty="0" err="1" smtClean="0">
                <a:latin typeface="Times New Roman" pitchFamily="18" charset="0"/>
              </a:rPr>
              <a:t>Germov</a:t>
            </a:r>
            <a:r>
              <a:rPr lang="en-US" altLang="ru-RU" sz="2000" dirty="0" smtClean="0">
                <a:latin typeface="Times New Roman" pitchFamily="18" charset="0"/>
              </a:rPr>
              <a:t>, </a:t>
            </a:r>
            <a:r>
              <a:rPr lang="en-US" altLang="ru-RU" sz="2000" dirty="0">
                <a:latin typeface="Times New Roman" pitchFamily="18" charset="0"/>
              </a:rPr>
              <a:t>D.A. </a:t>
            </a:r>
            <a:r>
              <a:rPr lang="en-US" altLang="ru-RU" sz="2000" dirty="0" err="1" smtClean="0">
                <a:latin typeface="Times New Roman" pitchFamily="18" charset="0"/>
              </a:rPr>
              <a:t>Prokopyev</a:t>
            </a:r>
            <a:r>
              <a:rPr lang="en-US" altLang="ru-RU" sz="2000" dirty="0" smtClean="0">
                <a:latin typeface="Times New Roman" pitchFamily="18" charset="0"/>
              </a:rPr>
              <a:t>, </a:t>
            </a:r>
            <a:r>
              <a:rPr lang="en-US" altLang="ru-RU" sz="2000" dirty="0">
                <a:latin typeface="Times New Roman" pitchFamily="18" charset="0"/>
              </a:rPr>
              <a:t>A.S. </a:t>
            </a:r>
            <a:r>
              <a:rPr lang="en-US" altLang="ru-RU" sz="2000" dirty="0" smtClean="0">
                <a:latin typeface="Times New Roman" pitchFamily="18" charset="0"/>
              </a:rPr>
              <a:t>Konev, </a:t>
            </a:r>
            <a:r>
              <a:rPr lang="en-US" altLang="ru-RU" sz="2000" dirty="0">
                <a:latin typeface="Times New Roman" pitchFamily="18" charset="0"/>
              </a:rPr>
              <a:t>M.A. </a:t>
            </a:r>
            <a:r>
              <a:rPr lang="en-US" altLang="ru-RU" sz="2000" dirty="0" err="1" smtClean="0">
                <a:latin typeface="Times New Roman" pitchFamily="18" charset="0"/>
              </a:rPr>
              <a:t>Uimin</a:t>
            </a:r>
            <a:r>
              <a:rPr lang="en-US" altLang="ru-RU" sz="2000" dirty="0" smtClean="0">
                <a:latin typeface="Times New Roman" pitchFamily="18" charset="0"/>
              </a:rPr>
              <a:t>, </a:t>
            </a:r>
            <a:r>
              <a:rPr lang="en-US" altLang="ru-RU" sz="2000" dirty="0">
                <a:latin typeface="Times New Roman" pitchFamily="18" charset="0"/>
              </a:rPr>
              <a:t>A.S. </a:t>
            </a:r>
            <a:r>
              <a:rPr lang="en-US" altLang="ru-RU" sz="2000" dirty="0" err="1" smtClean="0">
                <a:latin typeface="Times New Roman" pitchFamily="18" charset="0"/>
              </a:rPr>
              <a:t>Minin</a:t>
            </a:r>
            <a:r>
              <a:rPr lang="en-US" altLang="ru-RU" sz="2000" dirty="0" smtClean="0">
                <a:latin typeface="Times New Roman" pitchFamily="18" charset="0"/>
              </a:rPr>
              <a:t>, </a:t>
            </a:r>
            <a:r>
              <a:rPr lang="en-US" altLang="ru-RU" sz="2000" dirty="0">
                <a:latin typeface="Times New Roman" pitchFamily="18" charset="0"/>
              </a:rPr>
              <a:t>A.E. </a:t>
            </a:r>
            <a:r>
              <a:rPr lang="en-US" altLang="ru-RU" sz="2000" dirty="0" err="1" smtClean="0">
                <a:latin typeface="Times New Roman" pitchFamily="18" charset="0"/>
              </a:rPr>
              <a:t>Yermakov</a:t>
            </a:r>
            <a:r>
              <a:rPr lang="en-US" altLang="ru-RU" sz="2000" dirty="0" smtClean="0">
                <a:latin typeface="Times New Roman" pitchFamily="18" charset="0"/>
              </a:rPr>
              <a:t>, </a:t>
            </a:r>
            <a:r>
              <a:rPr lang="en-US" altLang="ru-RU" sz="2000" dirty="0" err="1">
                <a:latin typeface="Times New Roman" pitchFamily="18" charset="0"/>
              </a:rPr>
              <a:t>B.Yu</a:t>
            </a:r>
            <a:r>
              <a:rPr lang="en-US" altLang="ru-RU" sz="2000" dirty="0">
                <a:latin typeface="Times New Roman" pitchFamily="18" charset="0"/>
              </a:rPr>
              <a:t>. </a:t>
            </a:r>
            <a:r>
              <a:rPr lang="en-US" altLang="ru-RU" sz="2000" dirty="0" err="1" smtClean="0">
                <a:latin typeface="Times New Roman" pitchFamily="18" charset="0"/>
              </a:rPr>
              <a:t>Goloborodsky</a:t>
            </a:r>
            <a:r>
              <a:rPr lang="en-US" altLang="ru-RU" sz="2000" dirty="0" smtClean="0">
                <a:latin typeface="Times New Roman" pitchFamily="18" charset="0"/>
              </a:rPr>
              <a:t>, </a:t>
            </a:r>
            <a:r>
              <a:rPr lang="en-US" altLang="ru-RU" sz="2000" dirty="0">
                <a:latin typeface="Times New Roman" pitchFamily="18" charset="0"/>
              </a:rPr>
              <a:t>I.A. </a:t>
            </a:r>
            <a:r>
              <a:rPr lang="en-US" altLang="ru-RU" sz="2000" dirty="0" err="1" smtClean="0">
                <a:latin typeface="Times New Roman" pitchFamily="18" charset="0"/>
              </a:rPr>
              <a:t>Kurmachev</a:t>
            </a:r>
            <a:r>
              <a:rPr lang="en-US" altLang="ru-RU" sz="2000" dirty="0" smtClean="0">
                <a:latin typeface="Times New Roman" pitchFamily="18" charset="0"/>
              </a:rPr>
              <a:t>, </a:t>
            </a:r>
            <a:r>
              <a:rPr lang="en-US" altLang="ru-RU" sz="2000" dirty="0" err="1">
                <a:latin typeface="Times New Roman" pitchFamily="18" charset="0"/>
              </a:rPr>
              <a:t>Ye.V</a:t>
            </a:r>
            <a:r>
              <a:rPr lang="en-US" altLang="ru-RU" sz="2000" dirty="0">
                <a:latin typeface="Times New Roman" pitchFamily="18" charset="0"/>
              </a:rPr>
              <a:t>. </a:t>
            </a:r>
            <a:r>
              <a:rPr lang="en-US" altLang="ru-RU" sz="2000" dirty="0" err="1" smtClean="0">
                <a:latin typeface="Times New Roman" pitchFamily="18" charset="0"/>
              </a:rPr>
              <a:t>Suvorkova</a:t>
            </a:r>
            <a:r>
              <a:rPr lang="en-US" altLang="ru-RU" sz="2000" dirty="0" smtClean="0">
                <a:latin typeface="Times New Roman" pitchFamily="18" charset="0"/>
              </a:rPr>
              <a:t>. </a:t>
            </a:r>
            <a:r>
              <a:rPr lang="en-US" altLang="ru-RU" sz="2000" dirty="0">
                <a:latin typeface="Times New Roman" pitchFamily="18" charset="0"/>
              </a:rPr>
              <a:t>– </a:t>
            </a:r>
            <a:r>
              <a:rPr lang="ru-RU" altLang="ru-RU" sz="2000" dirty="0">
                <a:latin typeface="Times New Roman" pitchFamily="18" charset="0"/>
              </a:rPr>
              <a:t>Текст: непосредственный // </a:t>
            </a:r>
            <a:r>
              <a:rPr lang="en-US" altLang="ru-RU" sz="2000" dirty="0">
                <a:latin typeface="Times New Roman" pitchFamily="18" charset="0"/>
              </a:rPr>
              <a:t>Journal of Magnetism and Magnetic Materials. — 2023. — V. 588. — P. 171391—171401</a:t>
            </a:r>
            <a:r>
              <a:rPr lang="en-US" altLang="ru-RU" sz="2000" dirty="0" smtClean="0">
                <a:latin typeface="Times New Roman" pitchFamily="18" charset="0"/>
              </a:rPr>
              <a:t>.</a:t>
            </a:r>
            <a:r>
              <a:rPr lang="ru-RU" altLang="ru-RU" sz="2000" dirty="0" smtClean="0">
                <a:latin typeface="Times New Roman" pitchFamily="18" charset="0"/>
              </a:rPr>
              <a:t> </a:t>
            </a:r>
            <a:r>
              <a:rPr lang="ru-RU" altLang="ru-RU" sz="2000" dirty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altLang="ru-RU" sz="2000" dirty="0">
                <a:solidFill>
                  <a:srgbClr val="C00000"/>
                </a:solidFill>
                <a:latin typeface="Times New Roman" panose="02020603050405020304" pitchFamily="18" charset="0"/>
              </a:rPr>
              <a:t>Scopus</a:t>
            </a:r>
            <a:r>
              <a:rPr lang="ru-RU" altLang="ru-RU" sz="2000" dirty="0" smtClean="0">
                <a:solidFill>
                  <a:srgbClr val="FF0000"/>
                </a:solidFill>
                <a:latin typeface="Times New Roman" pitchFamily="18" charset="0"/>
              </a:rPr>
              <a:t>)</a:t>
            </a:r>
            <a:endParaRPr lang="en-US" altLang="ru-RU" sz="2000" dirty="0" smtClean="0">
              <a:latin typeface="Times New Roman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latin typeface="Times New Roman" pitchFamily="18" charset="0"/>
              </a:rPr>
              <a:t> 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 smtClean="0">
                <a:latin typeface="Times New Roman" pitchFamily="18" charset="0"/>
              </a:rPr>
              <a:t>Аспирант 1 года обучения </a:t>
            </a:r>
            <a:r>
              <a:rPr lang="ru-RU" altLang="ru-RU" sz="1800" b="1" dirty="0" err="1">
                <a:latin typeface="Times New Roman" panose="02020603050405020304" pitchFamily="18" charset="0"/>
              </a:rPr>
              <a:t>Суворкова</a:t>
            </a:r>
            <a:r>
              <a:rPr lang="ru-RU" altLang="ru-RU" sz="1800" b="1" dirty="0">
                <a:latin typeface="Times New Roman" panose="02020603050405020304" pitchFamily="18" charset="0"/>
              </a:rPr>
              <a:t> Екатерина</a:t>
            </a:r>
            <a:r>
              <a:rPr lang="ru-RU" altLang="ru-RU" sz="1800" b="1" kern="0" dirty="0" smtClean="0">
                <a:latin typeface="Times New Roman" pitchFamily="18" charset="0"/>
              </a:rPr>
              <a:t/>
            </a:r>
            <a:br>
              <a:rPr lang="ru-RU" altLang="ru-RU" sz="1800" b="1" kern="0" dirty="0" smtClean="0">
                <a:latin typeface="Times New Roman" pitchFamily="18" charset="0"/>
              </a:rPr>
            </a:br>
            <a:r>
              <a:rPr lang="ru-RU" altLang="ru-RU" sz="1800" b="1" kern="0" dirty="0" smtClean="0">
                <a:latin typeface="Times New Roman" pitchFamily="18" charset="0"/>
              </a:rPr>
              <a:t>лаборатории </a:t>
            </a:r>
            <a:r>
              <a:rPr lang="ru-RU" altLang="ru-RU" sz="1800" b="1" dirty="0">
                <a:latin typeface="Times New Roman" panose="02020603050405020304" pitchFamily="18" charset="0"/>
              </a:rPr>
              <a:t>кинетических явлений</a:t>
            </a:r>
            <a:endParaRPr lang="ru-RU" altLang="ru-RU" sz="1800" b="1" kern="0" dirty="0" smtClean="0">
              <a:latin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63927-7D4D-4A59-81B6-5F5546B5A6E7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7"/>
          <p:cNvSpPr>
            <a:spLocks noChangeArrowheads="1"/>
          </p:cNvSpPr>
          <p:nvPr/>
        </p:nvSpPr>
        <p:spPr bwMode="auto">
          <a:xfrm>
            <a:off x="467543" y="1304925"/>
            <a:ext cx="8497069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</a:t>
            </a:r>
            <a:r>
              <a:rPr lang="ru-RU" altLang="ru-RU" sz="24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российских </a:t>
            </a: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конференциях</a:t>
            </a:r>
          </a:p>
          <a:p>
            <a:pPr algn="just">
              <a:buFontTx/>
              <a:buAutoNum type="arabicPeriod"/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 Структура и магнитные свойства наночастиц </a:t>
            </a:r>
            <a:r>
              <a:rPr lang="ru-RU" altLang="ru-RU" sz="2000" dirty="0" err="1" smtClean="0">
                <a:latin typeface="Times New Roman" panose="02020603050405020304" pitchFamily="18" charset="0"/>
              </a:rPr>
              <a:t>FeNi@C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по данным ЯМР и мессбауэровской спектроскопии [Текст] / </a:t>
            </a:r>
            <a:r>
              <a:rPr lang="ru-RU" altLang="ru-RU" sz="2000" dirty="0" err="1" smtClean="0">
                <a:latin typeface="Times New Roman" panose="02020603050405020304" pitchFamily="18" charset="0"/>
              </a:rPr>
              <a:t>Е.В.Суворкова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, </a:t>
            </a:r>
            <a:r>
              <a:rPr lang="ru-RU" altLang="ru-RU" sz="2000" dirty="0" err="1" smtClean="0">
                <a:latin typeface="Times New Roman" panose="02020603050405020304" pitchFamily="18" charset="0"/>
              </a:rPr>
              <a:t>А.Ю.Гермов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, </a:t>
            </a:r>
            <a:r>
              <a:rPr lang="ru-RU" altLang="ru-RU" sz="2000" dirty="0" err="1" smtClean="0">
                <a:latin typeface="Times New Roman" panose="02020603050405020304" pitchFamily="18" charset="0"/>
              </a:rPr>
              <a:t>М.А.Уймин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, </a:t>
            </a:r>
            <a:r>
              <a:rPr lang="ru-RU" altLang="ru-RU" sz="2000" dirty="0" err="1" smtClean="0">
                <a:latin typeface="Times New Roman" panose="02020603050405020304" pitchFamily="18" charset="0"/>
              </a:rPr>
              <a:t>А.Е.Ермаков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// 28-я </a:t>
            </a:r>
            <a:r>
              <a:rPr lang="ru-RU" altLang="ru-RU" sz="2000" dirty="0" err="1" smtClean="0">
                <a:latin typeface="Times New Roman" panose="02020603050405020304" pitchFamily="18" charset="0"/>
              </a:rPr>
              <a:t>Всеросс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. научная </a:t>
            </a:r>
            <a:r>
              <a:rPr lang="ru-RU" altLang="ru-RU" sz="2000" dirty="0" err="1" smtClean="0">
                <a:latin typeface="Times New Roman" panose="02020603050405020304" pitchFamily="18" charset="0"/>
              </a:rPr>
              <a:t>конф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. студентов-физиков и молодых ученых (ВНКСФ-28), Новосибирск, 06.04.2024, ISBN: Сборник тезисов, Новосибирск, издательство АСФ России, 2024, ISBN 978-5-93667-204-0.- 264 c. </a:t>
            </a:r>
            <a:r>
              <a:rPr lang="ru-RU" altLang="ru-RU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(РИНЦ)</a:t>
            </a:r>
          </a:p>
          <a:p>
            <a:pPr algn="just">
              <a:buNone/>
            </a:pPr>
            <a:endParaRPr lang="ru-RU" altLang="ru-RU" sz="2000" dirty="0" smtClean="0">
              <a:latin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 smtClean="0">
                <a:latin typeface="Times New Roman" pitchFamily="18" charset="0"/>
              </a:rPr>
              <a:t>Аспирант 1 года обучения </a:t>
            </a:r>
            <a:r>
              <a:rPr lang="ru-RU" altLang="ru-RU" sz="1800" b="1" dirty="0" err="1">
                <a:latin typeface="Times New Roman" panose="02020603050405020304" pitchFamily="18" charset="0"/>
              </a:rPr>
              <a:t>Суворкова</a:t>
            </a:r>
            <a:r>
              <a:rPr lang="ru-RU" altLang="ru-RU" sz="1800" b="1" dirty="0">
                <a:latin typeface="Times New Roman" panose="02020603050405020304" pitchFamily="18" charset="0"/>
              </a:rPr>
              <a:t> Екатерина</a:t>
            </a:r>
            <a:r>
              <a:rPr lang="ru-RU" altLang="ru-RU" sz="1800" b="1" kern="0" dirty="0" smtClean="0">
                <a:latin typeface="Times New Roman" pitchFamily="18" charset="0"/>
              </a:rPr>
              <a:t/>
            </a:r>
            <a:br>
              <a:rPr lang="ru-RU" altLang="ru-RU" sz="1800" b="1" kern="0" dirty="0" smtClean="0">
                <a:latin typeface="Times New Roman" pitchFamily="18" charset="0"/>
              </a:rPr>
            </a:br>
            <a:r>
              <a:rPr lang="ru-RU" altLang="ru-RU" sz="1800" b="1" kern="0" dirty="0" smtClean="0">
                <a:latin typeface="Times New Roman" pitchFamily="18" charset="0"/>
              </a:rPr>
              <a:t>лаборатории </a:t>
            </a:r>
            <a:r>
              <a:rPr lang="ru-RU" altLang="ru-RU" sz="1800" b="1" dirty="0">
                <a:latin typeface="Times New Roman" panose="02020603050405020304" pitchFamily="18" charset="0"/>
              </a:rPr>
              <a:t>кинетических явлений</a:t>
            </a:r>
            <a:endParaRPr lang="ru-RU" altLang="ru-RU" sz="1800" b="1" kern="0" dirty="0" smtClean="0">
              <a:latin typeface="Times New Roman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9A6FFA-CA4F-4655-AE24-ADB48ACAC4CC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268413"/>
            <a:ext cx="8496300" cy="720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 smtClean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философии</a:t>
            </a:r>
            <a:r>
              <a:rPr lang="ru-RU" altLang="ru-RU" sz="2400" smtClean="0"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smtClean="0">
                <a:latin typeface="Times New Roman" panose="02020603050405020304" pitchFamily="18" charset="0"/>
              </a:rPr>
              <a:t>Не сдан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1071563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536575" y="3309938"/>
            <a:ext cx="806450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Участие в грантах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Нет</a:t>
            </a: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546100" y="1989138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иностранному языку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Сдан на «Отлично»</a:t>
            </a:r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549275" y="4149725"/>
            <a:ext cx="84963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Сделано докладов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устных – 1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546100" y="2665413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специальности 1.3.12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Не сдан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 smtClean="0">
                <a:latin typeface="Times New Roman" pitchFamily="18" charset="0"/>
              </a:rPr>
              <a:t>Аспирант 1 года обучения </a:t>
            </a:r>
            <a:r>
              <a:rPr lang="ru-RU" altLang="ru-RU" sz="1800" b="1" dirty="0" err="1">
                <a:latin typeface="Times New Roman" panose="02020603050405020304" pitchFamily="18" charset="0"/>
              </a:rPr>
              <a:t>Суворкова</a:t>
            </a:r>
            <a:r>
              <a:rPr lang="ru-RU" altLang="ru-RU" sz="1800" b="1" dirty="0">
                <a:latin typeface="Times New Roman" panose="02020603050405020304" pitchFamily="18" charset="0"/>
              </a:rPr>
              <a:t> Екатерина</a:t>
            </a:r>
            <a:r>
              <a:rPr lang="ru-RU" altLang="ru-RU" sz="1800" b="1" kern="0" dirty="0" smtClean="0">
                <a:latin typeface="Times New Roman" pitchFamily="18" charset="0"/>
              </a:rPr>
              <a:t/>
            </a:r>
            <a:br>
              <a:rPr lang="ru-RU" altLang="ru-RU" sz="1800" b="1" kern="0" dirty="0" smtClean="0">
                <a:latin typeface="Times New Roman" pitchFamily="18" charset="0"/>
              </a:rPr>
            </a:br>
            <a:r>
              <a:rPr lang="ru-RU" altLang="ru-RU" sz="1800" b="1" kern="0" dirty="0" smtClean="0">
                <a:latin typeface="Times New Roman" pitchFamily="18" charset="0"/>
              </a:rPr>
              <a:t>лаборатории </a:t>
            </a:r>
            <a:r>
              <a:rPr lang="ru-RU" altLang="ru-RU" sz="1800" b="1" dirty="0">
                <a:latin typeface="Times New Roman" panose="02020603050405020304" pitchFamily="18" charset="0"/>
              </a:rPr>
              <a:t>кинетических явлений</a:t>
            </a:r>
            <a:endParaRPr lang="ru-RU" altLang="ru-RU" sz="1800" b="1" kern="0" dirty="0" smtClean="0">
              <a:latin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63927-7D4D-4A59-81B6-5F5546B5A6E7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69" name="Group 4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835084"/>
              </p:ext>
            </p:extLst>
          </p:nvPr>
        </p:nvGraphicFramePr>
        <p:xfrm>
          <a:off x="468313" y="985838"/>
          <a:ext cx="8280400" cy="5751509"/>
        </p:xfrm>
        <a:graphic>
          <a:graphicData uri="http://schemas.openxmlformats.org/drawingml/2006/table">
            <a:tbl>
              <a:tblPr/>
              <a:tblGrid>
                <a:gridCol w="5253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39750" y="44450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 dirty="0" smtClean="0">
                <a:latin typeface="Times New Roman" pitchFamily="18" charset="0"/>
              </a:rPr>
              <a:t>Аспирант 1 года обучения </a:t>
            </a:r>
            <a:r>
              <a:rPr lang="ru-RU" altLang="ru-RU" sz="1800" b="1" dirty="0" err="1">
                <a:latin typeface="Times New Roman" panose="02020603050405020304" pitchFamily="18" charset="0"/>
              </a:rPr>
              <a:t>Суворкова</a:t>
            </a:r>
            <a:r>
              <a:rPr lang="ru-RU" altLang="ru-RU" sz="1800" b="1" dirty="0">
                <a:latin typeface="Times New Roman" panose="02020603050405020304" pitchFamily="18" charset="0"/>
              </a:rPr>
              <a:t> Екатерина</a:t>
            </a:r>
            <a:r>
              <a:rPr lang="ru-RU" altLang="ru-RU" sz="1800" b="1" kern="0" dirty="0" smtClean="0">
                <a:latin typeface="Times New Roman" pitchFamily="18" charset="0"/>
              </a:rPr>
              <a:t/>
            </a:r>
            <a:br>
              <a:rPr lang="ru-RU" altLang="ru-RU" sz="1800" b="1" kern="0" dirty="0" smtClean="0">
                <a:latin typeface="Times New Roman" pitchFamily="18" charset="0"/>
              </a:rPr>
            </a:br>
            <a:r>
              <a:rPr lang="ru-RU" altLang="ru-RU" sz="1800" b="1" kern="0" dirty="0" smtClean="0">
                <a:latin typeface="Times New Roman" pitchFamily="18" charset="0"/>
              </a:rPr>
              <a:t>лаборатории </a:t>
            </a:r>
            <a:r>
              <a:rPr lang="ru-RU" altLang="ru-RU" sz="1800" b="1" dirty="0">
                <a:latin typeface="Times New Roman" panose="02020603050405020304" pitchFamily="18" charset="0"/>
              </a:rPr>
              <a:t>кинетических явлений</a:t>
            </a:r>
            <a:endParaRPr lang="ru-RU" altLang="ru-RU" sz="1800" b="1" kern="0" dirty="0" smtClean="0">
              <a:latin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88683" y="6453336"/>
            <a:ext cx="2133600" cy="476250"/>
          </a:xfrm>
        </p:spPr>
        <p:txBody>
          <a:bodyPr/>
          <a:lstStyle/>
          <a:p>
            <a:pPr>
              <a:defRPr/>
            </a:pPr>
            <a:fld id="{78F63927-7D4D-4A59-81B6-5F5546B5A6E7}" type="slidenum">
              <a:rPr lang="ru-RU" altLang="ru-RU" smtClean="0"/>
              <a:pPr>
                <a:defRPr/>
              </a:pPr>
              <a:t>5</a:t>
            </a:fld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1339</TotalTime>
  <Words>435</Words>
  <Application>Microsoft Office PowerPoint</Application>
  <PresentationFormat>Экран (4:3)</PresentationFormat>
  <Paragraphs>107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Оформление по умолчанию</vt:lpstr>
      <vt:lpstr>Аспирант 1 года обучения Суворкова Екатерина лаборатории кинетических явлений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ИФМ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Ежов И.В.</dc:title>
  <dc:creator>Ежов И.В.</dc:creator>
  <cp:lastModifiedBy>User</cp:lastModifiedBy>
  <cp:revision>119</cp:revision>
  <dcterms:created xsi:type="dcterms:W3CDTF">2012-04-17T05:54:14Z</dcterms:created>
  <dcterms:modified xsi:type="dcterms:W3CDTF">2024-10-04T07:16:13Z</dcterms:modified>
</cp:coreProperties>
</file>