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31" r:id="rId3"/>
    <p:sldId id="258" r:id="rId4"/>
    <p:sldId id="324" r:id="rId5"/>
    <p:sldId id="333" r:id="rId6"/>
    <p:sldId id="334" r:id="rId7"/>
    <p:sldId id="266" r:id="rId8"/>
    <p:sldId id="259" r:id="rId9"/>
    <p:sldId id="261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41" autoAdjust="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FF13582-4389-4A25-AE82-3766091421DE}" type="datetimeFigureOut">
              <a:rPr lang="ru-RU"/>
              <a:pPr>
                <a:defRPr/>
              </a:pPr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B8E934-0613-496F-9D26-2E5EA9F9D7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8AF8A-AEAF-4A16-8444-F6E069EFF5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656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F366E1-5E28-41BE-9C55-4BDAEF2438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601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425BD9-708F-4537-B497-37757A6950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296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80113-2BB3-49EE-AFF1-1C932969B9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336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7AE61-6384-475A-9D7B-59FC297F99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348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A9C13D-3D04-42B9-A573-256A71F27B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552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2CB2A1-3FB9-40D0-92D0-5AF188F7D4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437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6D2D4-F9F8-4273-8D72-F5489B0297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638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46B892-8F5A-49B8-A9CA-F91263C43C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442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F451C2-0F41-488B-8767-7838143E3C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638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B14CD-B6E9-4F83-85E8-790EFCBC17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698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2346607-C457-45DD-A3A9-7A3426FF494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smtClean="0">
                <a:latin typeface="Times New Roman" panose="02020603050405020304" pitchFamily="18" charset="0"/>
              </a:rPr>
              <a:t>2</a:t>
            </a:r>
            <a:r>
              <a:rPr lang="ru-RU" altLang="ru-RU" sz="1800" b="1" smtClean="0">
                <a:latin typeface="Times New Roman" panose="02020603050405020304" pitchFamily="18" charset="0"/>
              </a:rPr>
              <a:t> года обучения Лобанов Алексей Дмитриевич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электрических исследований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1.3.8 – Физика конденсированного состояния</a:t>
            </a:r>
            <a:endParaRPr lang="ru-RU" sz="20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4988" y="831850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– к.ф.-м.н. Кузнецова Татьяна Владимировна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4988" y="1844675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Электронная структура и оптические свойства кристаллов многокомпонентных халькогенидов металлов со структурой халькопирита и кестерита.     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15938" y="2781300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морфологию поверхности, рамановские спектры, распределение поверхностных потенциалов,  спектры фотолюминесценции, электронную структуру 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SnS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кристаллов до и после облучения электронами с энергией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МэВ. 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71488" y="4292600"/>
            <a:ext cx="85645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18C665E-0A14-4BA4-BC96-3DF07EF21B5D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633413"/>
          </a:xfrm>
        </p:spPr>
        <p:txBody>
          <a:bodyPr/>
          <a:lstStyle/>
          <a:p>
            <a:r>
              <a:rPr lang="ru-RU" altLang="ru-RU" sz="3600" smtClean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  <a:br>
              <a:rPr lang="ru-RU" altLang="ru-RU" sz="3600" smtClean="0">
                <a:solidFill>
                  <a:srgbClr val="0033CC"/>
                </a:solidFill>
                <a:latin typeface="Times New Roman" panose="02020603050405020304" pitchFamily="18" charset="0"/>
              </a:rPr>
            </a:br>
            <a:endParaRPr lang="ru-RU" altLang="ru-RU" sz="3600" smtClean="0"/>
          </a:p>
        </p:txBody>
      </p:sp>
      <p:sp>
        <p:nvSpPr>
          <p:cNvPr id="3075" name="Прямоугольник 3"/>
          <p:cNvSpPr>
            <a:spLocks noChangeArrowheads="1"/>
          </p:cNvSpPr>
          <p:nvPr/>
        </p:nvSpPr>
        <p:spPr bwMode="auto">
          <a:xfrm>
            <a:off x="203200" y="908050"/>
            <a:ext cx="8640763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Облучение электронным флюенсом 10</a:t>
            </a:r>
            <a:r>
              <a:rPr lang="ru-RU" altLang="ru-RU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altLang="ru-RU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-2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к разрушению зёрен на поверхности образцов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легированных 3.5 % индия (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CTS:In)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ct val="0"/>
              </a:spcBef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 поверхности облучённых образцов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CTS:In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положительные потенциалы, связанные с границами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CTS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зёрен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исчезает большая часть отрицательных потенциалов, вероятно связанных  с межузельными  атомами  индия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Обнаружено смещение  пика, связанного с дефектами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Sn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от +49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мВ до +44 мВ после облучения, что может свидетельствовать об уменьшении количества дефектов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ct val="0"/>
              </a:spcBef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рентгеновской фотоэлектронной спектроскопии (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XPS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демонстрируют увеличение индия и олова на поверхности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CTS:In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образцов после облучения.</a:t>
            </a:r>
          </a:p>
          <a:p>
            <a:pPr algn="just">
              <a:spcBef>
                <a:spcPct val="0"/>
              </a:spcBef>
              <a:buFontTx/>
              <a:buAutoNum type="arabicPeriod"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 спектрах фотолюминесценции (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PL)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CTS:In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кристаллов обнаружены пики, связанные с собственными дефектами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CTS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 пики, связанные с дефектами, образованными в результате легирования кристаллов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CTS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индием. После облучения отмечается значительное уменьшение интенсивности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PL.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92721A7-7314-4CCB-A960-A82C6F57B750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smtClean="0">
                <a:latin typeface="Times New Roman" panose="02020603050405020304" pitchFamily="18" charset="0"/>
              </a:rPr>
              <a:t>2</a:t>
            </a:r>
            <a:r>
              <a:rPr lang="ru-RU" altLang="ru-RU" sz="1800" b="1" smtClean="0">
                <a:latin typeface="Times New Roman" panose="02020603050405020304" pitchFamily="18" charset="0"/>
              </a:rPr>
              <a:t> года обучения Лобанов Алексей Дмитриевич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электрических исследований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12875"/>
            <a:ext cx="8496300" cy="1223963"/>
          </a:xfrm>
        </p:spPr>
        <p:txBody>
          <a:bodyPr/>
          <a:lstStyle/>
          <a:p>
            <a:pPr algn="just"/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Опубликованные статьи</a:t>
            </a:r>
            <a:r>
              <a:rPr lang="en-US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:</a:t>
            </a:r>
            <a:endParaRPr lang="ru-RU" altLang="ru-RU" sz="2400" smtClean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altLang="ru-RU" sz="20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of 10 MeV electron irradiation on the electrical properties of bulk </a:t>
            </a:r>
            <a:r>
              <a:rPr lang="el-GR" altLang="ru-RU" sz="20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altLang="ru-RU" sz="20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In2Se3 crystals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/ A.D. Lobanov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Yu.V. Korkh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E. I. Patrakov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V. S. Gaviko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 N. Sarychev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V. Yu. Ivanov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T. V. Kuznetsova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Текст: непосредственный // 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CHEMISTRY CHEMICAL PHYSICS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Q1). — 2023. — V. 25. — P. 25772—25779.</a:t>
            </a:r>
            <a:endParaRPr lang="ru-RU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 Photoluminescence of bulk </a:t>
            </a:r>
            <a:r>
              <a:rPr lang="el-GR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In2Se3 crystals irradiated by high-energy electrons / A.D. Lobanov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M.A. Sulimov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D.I. Radzivonchik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M.N. Sarychev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V.Yu. Ivanov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T.V. Kuznetsova.</a:t>
            </a:r>
            <a:r>
              <a:rPr lang="en-US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Текст: непосредственный // 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Physics Letters (Q1). — 2023. — V. 123. — P. 262106.</a:t>
            </a:r>
          </a:p>
          <a:p>
            <a:pPr algn="just"/>
            <a:endParaRPr lang="en-US" alt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sz="2000" smtClean="0">
              <a:latin typeface="Times New Roman" panose="02020603050405020304" pitchFamily="18" charset="0"/>
            </a:endParaRPr>
          </a:p>
          <a:p>
            <a:pPr algn="just"/>
            <a:endParaRPr lang="ru-RU" altLang="ru-RU" sz="2000" smtClean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ru-RU" sz="2000" smtClean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4101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81E74D5-AB0A-41FB-9469-FACEE013F5EA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smtClean="0">
                <a:latin typeface="Times New Roman" panose="02020603050405020304" pitchFamily="18" charset="0"/>
              </a:rPr>
              <a:t>2</a:t>
            </a:r>
            <a:r>
              <a:rPr lang="ru-RU" altLang="ru-RU" sz="1800" b="1" smtClean="0">
                <a:latin typeface="Times New Roman" panose="02020603050405020304" pitchFamily="18" charset="0"/>
              </a:rPr>
              <a:t> года обучения Лобанов Алексей Дмитриевич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электрических исследований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5124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17B5E3D-574E-43BF-A5AA-EDE58726D8AA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80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8450" y="1196975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ru-RU" altLang="ru-RU" sz="2400" kern="0" dirty="0" smtClean="0">
                <a:solidFill>
                  <a:srgbClr val="0033CC"/>
                </a:solidFill>
                <a:latin typeface="Times New Roman" pitchFamily="18" charset="0"/>
              </a:rPr>
              <a:t>Отправленные в журнал статьи</a:t>
            </a:r>
            <a:r>
              <a:rPr lang="en-US" altLang="ru-RU" sz="2400" kern="0" dirty="0" smtClean="0">
                <a:solidFill>
                  <a:srgbClr val="0033CC"/>
                </a:solidFill>
                <a:latin typeface="Times New Roman" pitchFamily="18" charset="0"/>
              </a:rPr>
              <a:t>:</a:t>
            </a:r>
            <a:endParaRPr lang="ru-RU" altLang="ru-RU" sz="2400" kern="0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of 8 MeV electron irradiation on indium doped Cu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SnS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crystals 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Alexey D.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Lobanov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Yulia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Korkh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Evgeny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Patrakov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Cherepanova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Vladimir I.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Grebennikov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Shigeyuki Nakamura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Maksim N.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Sarychev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Ratibor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Chumakov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Vladimir Yu.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Ivanov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Tatyana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Kuznetsova </a:t>
            </a:r>
            <a:r>
              <a:rPr lang="ru-RU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Alloys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 (Q1)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of 10 MeV electron irradiation on structural and magnetic properties of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and Al- substituted strontium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hexaferrite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SrFe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Yulia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Korkh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Alexey 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Lobanov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Denis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Shishkin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Natalya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Cherkasova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Vladimir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Zhivulin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Svetlana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Gudkova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Denis 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Vinnik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Evgeny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Patrakov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Sarychev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Vladimir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Ivanov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Tatyana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Kuznetsova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Matter </a:t>
            </a: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adiation </a:t>
            </a: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Extremes (Q1).</a:t>
            </a:r>
            <a:endParaRPr lang="ru-RU" sz="20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400" kern="0" dirty="0" smtClean="0">
                <a:solidFill>
                  <a:srgbClr val="0033CC"/>
                </a:solidFill>
                <a:latin typeface="Times New Roman" pitchFamily="18" charset="0"/>
              </a:rPr>
              <a:t>Статья готовится к отправке в журнал</a:t>
            </a:r>
            <a:r>
              <a:rPr lang="en-US" altLang="ru-RU" sz="2400" kern="0" dirty="0" smtClean="0">
                <a:solidFill>
                  <a:srgbClr val="0033CC"/>
                </a:solidFill>
                <a:latin typeface="Times New Roman" pitchFamily="18" charset="0"/>
              </a:rPr>
              <a:t>:</a:t>
            </a:r>
            <a:endParaRPr lang="en-US" sz="24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 Photoluminescence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indium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doped Cu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SnS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crystals irradiated by high-energy electrons / A.D. </a:t>
            </a:r>
            <a:r>
              <a:rPr lang="en-US" sz="20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Lobanov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M.A. Sulimov, D.I. </a:t>
            </a:r>
            <a:r>
              <a:rPr lang="en-US" sz="20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Radzivonchik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Nakamura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M.N. </a:t>
            </a:r>
            <a:r>
              <a:rPr lang="en-US" sz="20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Sarychev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V.Yu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 Ivanov, T.V. Kuznetsova </a:t>
            </a:r>
            <a:r>
              <a:rPr lang="ru-RU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Physics Letters (Q1). </a:t>
            </a:r>
            <a:endParaRPr lang="en-US" sz="24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altLang="ru-RU" sz="2000" kern="0" dirty="0" smtClean="0">
              <a:latin typeface="Times New Roman" pitchFamily="18" charset="0"/>
            </a:endParaRPr>
          </a:p>
          <a:p>
            <a:pPr algn="just">
              <a:defRPr/>
            </a:pPr>
            <a:endParaRPr lang="ru-RU" altLang="ru-RU" sz="2000" kern="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n-US" altLang="ru-RU" sz="2000" kern="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ru-RU" altLang="ru-RU" sz="2000" kern="0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Лобанов Алексей Дмитриевич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электрических исследований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309688"/>
            <a:ext cx="8496300" cy="1223962"/>
          </a:xfrm>
        </p:spPr>
        <p:txBody>
          <a:bodyPr/>
          <a:lstStyle/>
          <a:p>
            <a:pPr algn="just"/>
            <a:r>
              <a:rPr lang="ru-RU" altLang="ru-RU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Тезисы докладов на всероссийских конференциях </a:t>
            </a:r>
          </a:p>
          <a:p>
            <a:pPr algn="just">
              <a:buFontTx/>
              <a:buAutoNum type="arabicPeriod"/>
            </a:pPr>
            <a:r>
              <a:rPr lang="ru-RU" altLang="ru-RU" sz="200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А.Д. Лобанов.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Влияние облучения электронами с энергией 10 МэВ на электронные свойства монокристаллов 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α-In</a:t>
            </a:r>
            <a:r>
              <a:rPr lang="en-US" altLang="ru-RU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ru-RU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[Текст] / А.Д. Лобанов, Ю.В. Корх, Е.И. Патраков, М.Н. Сарычев, В.Ю. Иванов, Т.В. Кузнецова // XXII Всероссийская школа-семинар по проблемам физики конденсированного состояния вещества (СПФКС-22) памяти М.И. Куркина, Екатеринбург, 24 ноября – 1 декабря, 2022: Тезисы докладов,    г. Екатеринбург, ИФМ УрО РАН.- 260 c. </a:t>
            </a:r>
          </a:p>
          <a:p>
            <a:pPr algn="just"/>
            <a:r>
              <a:rPr lang="ru-RU" altLang="ru-RU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Тезисы докладов на международных конференциях </a:t>
            </a:r>
            <a:endParaRPr lang="ru-RU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ru-RU" altLang="ru-RU" sz="2000" smtClean="0">
                <a:latin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altLang="ru-RU" sz="2000" b="1" smtClean="0">
                <a:latin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ru-RU" altLang="ru-RU" sz="2000" b="1" smtClean="0">
                <a:latin typeface="Times New Roman" panose="02020603050405020304" pitchFamily="18" charset="0"/>
                <a:cs typeface="Calibri" panose="020F0502020204030204" pitchFamily="34" charset="0"/>
              </a:rPr>
              <a:t>.Д. Лобанов</a:t>
            </a:r>
            <a:r>
              <a:rPr lang="ru-RU" altLang="ru-RU" sz="2000" smtClean="0"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РАДИАЦИОННЫЕ ЭФФЕКТЫ В СПЕКТРАХ ФОТОЛЮМИНЕСЦЕНЦИИ И КОМБИНАЦИОННОГО РАССЕЯНИЯ МОНОКРИСТАЛЛОВ 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altLang="ru-RU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[Текст]</a:t>
            </a:r>
            <a:r>
              <a:rPr lang="ru-RU" altLang="ru-RU" sz="2000" smtClean="0">
                <a:latin typeface="Times New Roman" panose="02020603050405020304" pitchFamily="18" charset="0"/>
                <a:cs typeface="Calibri" panose="020F0502020204030204" pitchFamily="34" charset="0"/>
              </a:rPr>
              <a:t>/ </a:t>
            </a:r>
            <a:r>
              <a:rPr lang="en-US" altLang="ru-RU" sz="2000" smtClean="0">
                <a:latin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ru-RU" altLang="ru-RU" sz="2000" smtClean="0">
                <a:latin typeface="Times New Roman" panose="02020603050405020304" pitchFamily="18" charset="0"/>
                <a:cs typeface="Calibri" panose="020F0502020204030204" pitchFamily="34" charset="0"/>
              </a:rPr>
              <a:t>.Д. Лобанов, М.А. Сулимов, Ю.В. Корх,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Е.И. Патраков, Д.И. Радзивончик, В.С. Гавико, </a:t>
            </a:r>
            <a:r>
              <a:rPr lang="ru-RU" altLang="ru-RU" sz="2000" smtClean="0">
                <a:latin typeface="Times New Roman" panose="02020603050405020304" pitchFamily="18" charset="0"/>
                <a:cs typeface="Calibri" panose="020F0502020204030204" pitchFamily="34" charset="0"/>
              </a:rPr>
              <a:t>М.Н. Сарычев, В.Ю. Иванов, Т.В. Кузнецова // </a:t>
            </a:r>
            <a:r>
              <a:rPr lang="ru-RU" alt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материалы </a:t>
            </a:r>
            <a:r>
              <a:rPr lang="ru-RU" altLang="ru-RU" sz="2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Международной молодежной научной конференции. Физика. Технологии. Инновации (ФТИ-2023),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Екатеринбург, 15-19 мая, 2023: Тезисы докладов,                   г. Екатеринбург, УРФУ.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 ( 1 год)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149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2053C53-2D37-4DCA-BB0E-7E1D4D7A2864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Лобанов Алексей Дмитриевич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электрических исследований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238250"/>
            <a:ext cx="8496300" cy="1223963"/>
          </a:xfrm>
        </p:spPr>
        <p:txBody>
          <a:bodyPr/>
          <a:lstStyle/>
          <a:p>
            <a:pPr algn="just">
              <a:defRPr/>
            </a:pPr>
            <a:r>
              <a:rPr 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А.Д. Лобанов.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Фотолюминесценция монокристаллов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α-In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и после облучения электронами c энергией 10 МэВ [Текст]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 Лобанов,          М.А. Сулимов, Д.И.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Радзивончик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М.Н. Сарычев, В.Ю. Иванов, В.Д.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Живулько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Мудрый, М.В. Якушев, Т.В. Кузнецова // X Международная научная конференция «АКТУАЛЬНЫЕ ПРОБЛЕМЫ ФИЗИКИ ТВЕРДОГО ТЕЛА»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APSSP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-2023), Минск, 22-26 мая, 2023: Тезисы докладов, г. Минск, Беларусь, НПЦ НАН Беларуси по материаловедению.- 422 с.</a:t>
            </a: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А.Д. Лобанов.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Влияние облучения электронами с энергией 10 МэВ на оптические свойства монокристаллов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α-In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[Текст]  / A. Д. Лобанов,      М. А. Сулимов , Д. 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Радзивончик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Н. Сарычев, В. Ю. Иванов, Т. В. Кузнецова //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Забабахинские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Научные Чтения 2023»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ЗНЧ-2023), Снежинск, 29 мая – 2 июня, 2023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Тезисы докладов, г. Снежинск, Россия, ВНИИТФ.- 4-26 с.</a:t>
            </a:r>
          </a:p>
          <a:p>
            <a:pPr algn="just">
              <a:defRPr/>
            </a:pPr>
            <a:endPara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n-US" sz="20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042988" y="81280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 ( 1 год)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7173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4720015-E3C8-45E3-8CDF-D6CD2533E019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smtClean="0">
                <a:latin typeface="Times New Roman" panose="02020603050405020304" pitchFamily="18" charset="0"/>
              </a:rPr>
              <a:t>2</a:t>
            </a:r>
            <a:r>
              <a:rPr lang="ru-RU" altLang="ru-RU" sz="1800" b="1" smtClean="0">
                <a:latin typeface="Times New Roman" panose="02020603050405020304" pitchFamily="18" charset="0"/>
              </a:rPr>
              <a:t> года обучения Лобанов Алексей Дмитриевич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электрических исследований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309688"/>
            <a:ext cx="8496300" cy="1223962"/>
          </a:xfrm>
        </p:spPr>
        <p:txBody>
          <a:bodyPr/>
          <a:lstStyle/>
          <a:p>
            <a:pPr algn="just"/>
            <a:r>
              <a:rPr lang="ru-RU" altLang="ru-RU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Тезисы докладов на всероссийских конференциях </a:t>
            </a:r>
          </a:p>
          <a:p>
            <a:pPr algn="just">
              <a:buFontTx/>
              <a:buAutoNum type="arabicPeriod"/>
            </a:pPr>
            <a:r>
              <a:rPr lang="ru-RU" altLang="ru-RU" sz="2000" smtClean="0"/>
              <a:t> </a:t>
            </a: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А.Д.</a:t>
            </a:r>
            <a:r>
              <a:rPr lang="en-US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Лобанов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Влияние облучения высокоэнергетическими электронами на электронные свойства кристаллов Cu2SnS3 [Текст] / А.Д.Лобанов, Ю.В.Корх, М.А.Сулимов, Е.И.Патраков, М.Н.Сарычев, В.Ю.Иванов, Т.В.Кузнецова // XXIII Всеросс. школа-семинар по проблемам физики конденсированного состояния вещества (СПФКС-23), Екатеринбург, 30.11.2023, ISBN: 978-5-6045774-8-6, Тезисы докладов, Екатеринбург: ИФМ УрО РАН, 2023.- 212 c. </a:t>
            </a:r>
            <a:endParaRPr lang="en-US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Тезисы докладов на международных конференциях </a:t>
            </a:r>
            <a:endParaRPr lang="ru-RU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</a:t>
            </a: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.Д. Лобанов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Влияние облучения высокоэнергетическими электронами на оптические свойства кристаллов Cu2SnS3 [Текст]/ А. Д. Лобанов, Ю. В. Корх, М.А. Сулимов, Е.И. Патраков, Д.И. Радзивончик, М.Н. Сарычев, В.Ю. Иванов, Т.В. Кузнецова // Труды XXVIII Международного симпозиума, Нижний Новгород, 11–15 марта 2024 г., </a:t>
            </a:r>
            <a:r>
              <a:rPr lang="ru-RU" altLang="ru-RU" sz="2000" smtClean="0">
                <a:latin typeface="Times New Roman" panose="02020603050405020304" pitchFamily="18" charset="0"/>
                <a:cs typeface="Calibri" panose="020F0502020204030204" pitchFamily="34" charset="0"/>
              </a:rPr>
              <a:t>материалы </a:t>
            </a:r>
            <a:r>
              <a:rPr lang="ru-RU" altLang="ru-RU" sz="2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Международной молодежной научной конференции. Физика. Технологии. Инновации (ФТИ-2023),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Екатеринбург, 15-19 мая, 2023: Тезисы докладов,                   г. Екатеринбург, УРФУ.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 (2 год)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8197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0A0873D-732B-4191-BB7A-FB272CD439FD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Лобанов Алексей Дмитриевич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электрических исследований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3" y="1879600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latin typeface="Times New Roman" panose="02020603050405020304" pitchFamily="18" charset="0"/>
              </a:rPr>
              <a:t>Сдан – «Отлично» </a:t>
            </a:r>
          </a:p>
          <a:p>
            <a:pPr algn="just" eaLnBrk="1" hangingPunct="1">
              <a:lnSpc>
                <a:spcPct val="80000"/>
              </a:lnSpc>
            </a:pPr>
            <a:endParaRPr lang="ru-RU" altLang="ru-RU" sz="2000" smtClean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ru-RU" altLang="ru-RU" sz="2000" smtClean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ru-RU" altLang="ru-RU" sz="2400" smtClean="0"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071563" y="8286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 и зачёты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517525" y="3251200"/>
            <a:ext cx="860742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Проект РНФ № 23-72-00067 «Применение и развитие методов резонансной рентгеновской фотоэмиссионной спектроскопии для изучения локальных характеристик многокомпонентных функциональных материалов с сильным спин-орбитальным взаимодействием»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Руководитель – Кузнецова Т.В., кандидат физико-математических наук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Степень участия </a:t>
            </a:r>
            <a:r>
              <a:rPr lang="ru-RU" altLang="ru-RU" sz="2000">
                <a:latin typeface="Times New Roman" panose="02020603050405020304" pitchFamily="18" charset="0"/>
              </a:rPr>
              <a:t>– исполнитель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573088" y="1231900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Сдан – «Хорошо» </a:t>
            </a:r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517525" y="5476875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устных – 4 (1)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стендовых  –  2 (1)</a:t>
            </a: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546100" y="2665413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Зачёт по педагогике </a:t>
            </a:r>
            <a:endParaRPr lang="ru-RU" altLang="ru-RU" sz="20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Сдан – «Зачёт» </a:t>
            </a:r>
          </a:p>
        </p:txBody>
      </p:sp>
      <p:sp>
        <p:nvSpPr>
          <p:cNvPr id="9225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3C3D6AF-44B0-4810-ACE6-893CDA28C517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Лобанов Алексей Дмитриевич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лаборатория электрических явлений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225550" y="476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158750" y="877888"/>
          <a:ext cx="8534400" cy="5899154"/>
        </p:xfrm>
        <a:graphic>
          <a:graphicData uri="http://schemas.openxmlformats.org/drawingml/2006/table">
            <a:tbl>
              <a:tblPr/>
              <a:tblGrid>
                <a:gridCol w="383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 год)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год)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год)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(1+2 года)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4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0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0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5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8767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9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9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95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0379" name="Номер слайда 3"/>
          <p:cNvSpPr txBox="1">
            <a:spLocks noChangeArrowheads="1"/>
          </p:cNvSpPr>
          <p:nvPr/>
        </p:nvSpPr>
        <p:spPr bwMode="auto">
          <a:xfrm>
            <a:off x="7080250" y="6503988"/>
            <a:ext cx="2057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1789C64-C52F-410F-B543-EAF0A8379AA1}" type="slidenum">
              <a:rPr lang="ru-RU" altLang="ru-RU" sz="18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9820</TotalTime>
  <Words>815</Words>
  <Application>Microsoft Office PowerPoint</Application>
  <PresentationFormat>Экран (4:3)</PresentationFormat>
  <Paragraphs>191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Аспирант 2 года обучения Лобанов Алексей Дмитриевич лаборатории электрических исследований</vt:lpstr>
      <vt:lpstr>Результаты, полученные в текущем году </vt:lpstr>
      <vt:lpstr>Аспирант 2 года обучения Лобанов Алексей Дмитриевич лаборатории электрических исследований</vt:lpstr>
      <vt:lpstr>Аспирант 2 года обучения Лобанов Алексей Дмитриевич лаборатории электрических исследований</vt:lpstr>
      <vt:lpstr>Аспирант 2 года обучения Лобанов Алексей Дмитриевич лаборатории электрических исследований</vt:lpstr>
      <vt:lpstr>Аспирант 2 года обучения Лобанов Алексей Дмитриевич лаборатории электрических исследований</vt:lpstr>
      <vt:lpstr>Аспирант 2 года обучения Лобанов Алексей Дмитриевич лаборатории электрических исследований</vt:lpstr>
      <vt:lpstr>Аспирант 2 года обучения Лобанов Алексей Дмитриевич лаборатории электрических исследований</vt:lpstr>
      <vt:lpstr>Аспирант 2 года обучения Лобанов Алексей Дмитриевич лаборатория электрических явлений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211</cp:revision>
  <dcterms:created xsi:type="dcterms:W3CDTF">2012-04-17T05:54:14Z</dcterms:created>
  <dcterms:modified xsi:type="dcterms:W3CDTF">2024-10-04T06:14:06Z</dcterms:modified>
</cp:coreProperties>
</file>