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70" r:id="rId6"/>
  </p:sldIdLst>
  <p:sldSz cx="12192000" cy="6858000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1pPr>
    <a:lvl2pPr indent="457200" algn="l" defTabSz="457200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2pPr>
    <a:lvl3pPr indent="914400" algn="l" defTabSz="457200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3pPr>
    <a:lvl4pPr indent="1371600" algn="l" defTabSz="457200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4pPr>
    <a:lvl5pPr indent="1828800" algn="l" defTabSz="457200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1pPr>
    <a:lvl2pPr marL="742950" indent="-28575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2pPr>
    <a:lvl3pPr marL="1143000" indent="-22860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3pPr>
    <a:lvl4pPr marL="1600200" indent="-22860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4pPr>
    <a:lvl5pPr marL="2057400" indent="-22860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9D92C-669F-4536-A288-1E7FA56B086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F15BD-C97A-4F63-9F4A-A127DD9CEA9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B7005-9ABA-4494-B4AF-401F4C489DC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CB97E-FA27-4EC0-AFB6-D1EF18979DA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6E2B5-746C-4120-AECE-2C130121A17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03CF5-5B4C-49F0-B400-D7DEF72130E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E7BE1-C908-4DAF-9EF6-E8592711FB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09F3C-18EB-4F60-8A19-558F0303AA9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5219F-CCAE-4956-A131-CC22DB68A08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Text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8" tIns="45718" rIns="45718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Calibri Light"/>
              </a:rPr>
              <a:t>Title Text</a:t>
            </a:r>
          </a:p>
        </p:txBody>
      </p:sp>
      <p:sp>
        <p:nvSpPr>
          <p:cNvPr id="1027" name="Body Level One…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Calibri" pitchFamily="34" charset="0"/>
              </a:rPr>
              <a:t>Body Level One</a:t>
            </a:r>
          </a:p>
          <a:p>
            <a:pPr lvl="1"/>
            <a:r>
              <a:rPr lang="ru-RU" smtClean="0">
                <a:sym typeface="Calibri" pitchFamily="34" charset="0"/>
              </a:rPr>
              <a:t>Body Level Two</a:t>
            </a:r>
          </a:p>
          <a:p>
            <a:pPr lvl="2"/>
            <a:r>
              <a:rPr lang="ru-RU" smtClean="0">
                <a:sym typeface="Calibri" pitchFamily="34" charset="0"/>
              </a:rPr>
              <a:t>Body Level Three</a:t>
            </a:r>
          </a:p>
          <a:p>
            <a:pPr lvl="3"/>
            <a:r>
              <a:rPr lang="ru-RU" smtClean="0">
                <a:sym typeface="Calibri" pitchFamily="34" charset="0"/>
              </a:rPr>
              <a:t>Body Level Four</a:t>
            </a:r>
          </a:p>
          <a:p>
            <a:pPr lvl="4"/>
            <a:r>
              <a:rPr lang="ru-RU" smtClean="0">
                <a:sym typeface="Calibri" pitchFamily="34" charset="0"/>
              </a:rP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038" y="6415088"/>
            <a:ext cx="258762" cy="24765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200" kern="0">
                <a:solidFill>
                  <a:srgbClr val="888888"/>
                </a:solidFill>
                <a:latin typeface="+mn-lt"/>
                <a:cs typeface="+mn-cs"/>
                <a:sym typeface="Calibri"/>
              </a:defRPr>
            </a:lvl1pPr>
          </a:lstStyle>
          <a:p>
            <a:pPr>
              <a:defRPr/>
            </a:pPr>
            <a:fld id="{DB653FE1-C70D-4410-867B-85902C8B422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  <p:sldLayoutId id="2147483649" r:id="rId9"/>
  </p:sldLayoutIdLst>
  <p:transition spd="med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1pPr>
      <a:lvl2pPr marL="723900" indent="-2667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2pPr>
      <a:lvl3pPr marL="1231900" indent="-3175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3pPr>
      <a:lvl4pPr marL="17272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4pPr>
      <a:lvl5pPr marL="21844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Аспирантка 2 года обучения Постовалова Ксения Андреевна лаборатории физики высоких давлений"/>
          <p:cNvSpPr txBox="1">
            <a:spLocks noGrp="1"/>
          </p:cNvSpPr>
          <p:nvPr>
            <p:ph type="title" idx="4294967295"/>
          </p:nvPr>
        </p:nvSpPr>
        <p:spPr>
          <a:xfrm>
            <a:off x="1066800" y="-106363"/>
            <a:ext cx="10058400" cy="120808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Аспирантка 2 года обучения Постовалова Ксения Андреевна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лаборатории физики высоких давлений</a:t>
            </a:r>
          </a:p>
        </p:txBody>
      </p:sp>
      <p:sp>
        <p:nvSpPr>
          <p:cNvPr id="12290" name="Научный руководитель – к.ф.-м.н. Пилюгин Виталий Прокофьевич…"/>
          <p:cNvSpPr txBox="1">
            <a:spLocks noChangeArrowheads="1"/>
          </p:cNvSpPr>
          <p:nvPr/>
        </p:nvSpPr>
        <p:spPr bwMode="auto">
          <a:xfrm>
            <a:off x="103188" y="925513"/>
            <a:ext cx="11985625" cy="59737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just" defTabSz="914400" hangingPunct="0">
              <a:spcBef>
                <a:spcPts val="500"/>
              </a:spcBef>
            </a:pPr>
            <a:r>
              <a:rPr lang="ru-RU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Научный руководитель</a:t>
            </a: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– к.ф.-м.н. Пилюгин Виталий Прокофьевич</a:t>
            </a:r>
            <a:endParaRPr lang="ru-RU">
              <a:solidFill>
                <a:srgbClr val="0033CC"/>
              </a:solidFill>
              <a:sym typeface="Arial" charset="0"/>
            </a:endParaRPr>
          </a:p>
          <a:p>
            <a:pPr algn="just"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Специальность</a:t>
            </a: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01.04.07 – Физика конденсированного состояния</a:t>
            </a:r>
            <a:endParaRPr lang="ru-RU">
              <a:solidFill>
                <a:srgbClr val="0033CC"/>
              </a:solidFill>
              <a:sym typeface="Arial" charset="0"/>
            </a:endParaRPr>
          </a:p>
          <a:p>
            <a:pPr algn="just"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Тема работы  </a:t>
            </a: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–  Деформационная нанокристаллическая структура и свойства тугоплавких металлов рения, ниобия и вольфрама</a:t>
            </a:r>
          </a:p>
          <a:p>
            <a:pPr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Задача текущего года </a:t>
            </a:r>
            <a:endParaRPr lang="ru-RU">
              <a:solidFill>
                <a:srgbClr val="0033CC"/>
              </a:solidFill>
              <a:sym typeface="Arial" charset="0"/>
            </a:endParaRPr>
          </a:p>
          <a:p>
            <a:pPr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Изучить структурные превращения и измерить механические свойства поликристаллического рения после интенсивной пластической деформации под давлением</a:t>
            </a:r>
          </a:p>
          <a:p>
            <a:pPr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Результаты, полученные в текущем году</a:t>
            </a:r>
            <a:r>
              <a:rPr lang="ru-RU" sz="20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endParaRPr lang="ru-RU" sz="2000">
              <a:solidFill>
                <a:srgbClr val="0033CC"/>
              </a:solidFill>
              <a:sym typeface="Arial" charset="0"/>
            </a:endParaRPr>
          </a:p>
          <a:p>
            <a:pPr algn="just" defTabSz="914400" hangingPunct="0">
              <a:lnSpc>
                <a:spcPts val="3400"/>
              </a:lnSpc>
              <a:spcBef>
                <a:spcPts val="100"/>
              </a:spcBef>
            </a:pPr>
            <a:r>
              <a:rPr lang="ru-RU" sz="16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В результате интенсивной пластической деформации поликристаллического рения под давлением до 12-14 ГПа при комнатной температуре получены цельные образцы рения. Выполнено исследование структуры исходного и деформированных под давлением образцов рения методом рентгеновской дифрактометрии в синхротронном излучении. Проведено электронно-микроскопическое (на просвет) исследование микроструктуры поликристаллического рения. Полученные результаты показывают, что при комнатной температуре в условиях интенсивной пластической деформации поликристаллический рений способен выдержать мега-пластическую деформацию, при которой в нем формируется УМЗ (нанокристаллическая) структура. По данным измерениям микротвердость образцов рения выросла от значения 7 ГПа поликристаллических образцов до 30 ГПа продеформированных образцов.</a:t>
            </a:r>
            <a:endParaRPr lang="ru-RU" sz="1600">
              <a:sym typeface="Arial" charset="0"/>
            </a:endParaRPr>
          </a:p>
          <a:p>
            <a:pPr algn="just" defTabSz="914400" hangingPunct="0">
              <a:lnSpc>
                <a:spcPct val="90000"/>
              </a:lnSpc>
              <a:spcBef>
                <a:spcPts val="100"/>
              </a:spcBef>
            </a:pPr>
            <a:endParaRPr lang="ru-RU" sz="1600">
              <a:solidFill>
                <a:srgbClr val="0033CC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algn="just" defTabSz="914400" hangingPunct="0">
              <a:lnSpc>
                <a:spcPct val="90000"/>
              </a:lnSpc>
              <a:spcBef>
                <a:spcPts val="100"/>
              </a:spcBef>
            </a:pPr>
            <a:endParaRPr lang="ru-RU">
              <a:solidFill>
                <a:srgbClr val="0033CC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Тезисы докладов на международных конференциях…"/>
          <p:cNvSpPr txBox="1">
            <a:spLocks noGrp="1"/>
          </p:cNvSpPr>
          <p:nvPr>
            <p:ph type="body" sz="half" idx="4294967295"/>
          </p:nvPr>
        </p:nvSpPr>
        <p:spPr>
          <a:xfrm>
            <a:off x="393700" y="1909763"/>
            <a:ext cx="11404600" cy="2752725"/>
          </a:xfrm>
        </p:spPr>
        <p:txBody>
          <a:bodyPr/>
          <a:lstStyle/>
          <a:p>
            <a:pPr marL="0" indent="0" algn="just" eaLnBrk="1" hangingPunct="1">
              <a:lnSpc>
                <a:spcPct val="100000"/>
              </a:lnSpc>
              <a:spcBef>
                <a:spcPts val="500"/>
              </a:spcBef>
              <a:buSzTx/>
              <a:buFont typeface="Arial" charset="0"/>
              <a:buNone/>
            </a:pPr>
            <a:r>
              <a:rPr lang="ru-RU" sz="24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Тезисы докладов на международных конференциях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LXIV Международная конференция «Актуальные проблемы прочности» (АПП-2022), Екатеринбург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ЗНЧ-2023 (Забабахинские научные чтения, Снежинск, Чел. обл., 29.05.2023. – 02.06.2023. Сборник тезисов)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LXVII Международная конференция «Актуальные проблемы прочности» (АПП-2024), Екатеринбург</a:t>
            </a:r>
          </a:p>
        </p:txBody>
      </p:sp>
      <p:sp>
        <p:nvSpPr>
          <p:cNvPr id="13314" name="Апробация работы"/>
          <p:cNvSpPr txBox="1">
            <a:spLocks noChangeArrowheads="1"/>
          </p:cNvSpPr>
          <p:nvPr/>
        </p:nvSpPr>
        <p:spPr bwMode="auto">
          <a:xfrm>
            <a:off x="2941638" y="1338263"/>
            <a:ext cx="6308725" cy="4206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 defTabSz="914400" hangingPunct="0">
              <a:spcBef>
                <a:spcPts val="500"/>
              </a:spcBef>
            </a:pPr>
            <a:r>
              <a:rPr lang="ru-RU" sz="24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Апробация работы</a:t>
            </a:r>
          </a:p>
        </p:txBody>
      </p:sp>
      <p:sp>
        <p:nvSpPr>
          <p:cNvPr id="13315" name="Аспирантка 2 года обучения Постовалова Ксения Андреевна лаборатории физики высоких давлений"/>
          <p:cNvSpPr txBox="1">
            <a:spLocks noGrp="1"/>
          </p:cNvSpPr>
          <p:nvPr>
            <p:ph type="title" idx="4294967295"/>
          </p:nvPr>
        </p:nvSpPr>
        <p:spPr>
          <a:xfrm>
            <a:off x="1962150" y="79375"/>
            <a:ext cx="8267700" cy="1062038"/>
          </a:xfrm>
        </p:spPr>
        <p:txBody>
          <a:bodyPr/>
          <a:lstStyle/>
          <a:p>
            <a:pPr algn="ctr" defTabSz="885825" eaLnBrk="1" hangingPunct="1">
              <a:lnSpc>
                <a:spcPct val="100000"/>
              </a:lnSpc>
            </a:pPr>
            <a:r>
              <a:rPr lang="ru-RU" sz="2300" b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Аспирантка 2 года обучения Постовалова Ксения Андреевна</a:t>
            </a:r>
            <a:br>
              <a:rPr lang="ru-RU" sz="2300" b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ru-RU" sz="2300" b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лаборатории физики высоких давлений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Экзамен по философии…"/>
          <p:cNvSpPr txBox="1">
            <a:spLocks noGrp="1"/>
          </p:cNvSpPr>
          <p:nvPr>
            <p:ph type="body" sz="quarter" idx="4294967295"/>
          </p:nvPr>
        </p:nvSpPr>
        <p:spPr>
          <a:xfrm>
            <a:off x="1847850" y="1885950"/>
            <a:ext cx="8496300" cy="720725"/>
          </a:xfrm>
        </p:spPr>
        <p:txBody>
          <a:bodyPr/>
          <a:lstStyle/>
          <a:p>
            <a:pPr marL="0" indent="0" algn="just" defTabSz="831850" eaLnBrk="1" hangingPunct="1">
              <a:lnSpc>
                <a:spcPct val="80000"/>
              </a:lnSpc>
              <a:spcBef>
                <a:spcPts val="500"/>
              </a:spcBef>
              <a:buSzTx/>
              <a:buFont typeface="Arial" charset="0"/>
              <a:buNone/>
            </a:pPr>
            <a:r>
              <a:rPr lang="ru-RU" sz="21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Экзамен по философии</a:t>
            </a:r>
            <a:r>
              <a:rPr lang="ru-RU" sz="21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</a:p>
          <a:p>
            <a:pPr marL="0" indent="0" algn="just" defTabSz="831850" eaLnBrk="1" hangingPunct="1">
              <a:lnSpc>
                <a:spcPct val="80000"/>
              </a:lnSpc>
              <a:spcBef>
                <a:spcPts val="400"/>
              </a:spcBef>
              <a:buSzTx/>
              <a:buFont typeface="Arial" charset="0"/>
              <a:buNone/>
            </a:pPr>
            <a:r>
              <a:rPr lang="ru-RU" sz="21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Сдан – «Хорошо» </a:t>
            </a:r>
          </a:p>
        </p:txBody>
      </p:sp>
      <p:sp>
        <p:nvSpPr>
          <p:cNvPr id="14338" name="Экзамены"/>
          <p:cNvSpPr txBox="1">
            <a:spLocks noChangeArrowheads="1"/>
          </p:cNvSpPr>
          <p:nvPr/>
        </p:nvSpPr>
        <p:spPr bwMode="auto">
          <a:xfrm>
            <a:off x="2941638" y="1258888"/>
            <a:ext cx="6308725" cy="4206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 defTabSz="914400" hangingPunct="0">
              <a:spcBef>
                <a:spcPts val="500"/>
              </a:spcBef>
            </a:pPr>
            <a:r>
              <a:rPr lang="ru-RU" sz="24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Экзамены</a:t>
            </a:r>
          </a:p>
        </p:txBody>
      </p:sp>
      <p:sp>
        <p:nvSpPr>
          <p:cNvPr id="14339" name="Выступления на конференциях…"/>
          <p:cNvSpPr txBox="1">
            <a:spLocks noChangeArrowheads="1"/>
          </p:cNvSpPr>
          <p:nvPr/>
        </p:nvSpPr>
        <p:spPr bwMode="auto">
          <a:xfrm>
            <a:off x="1893888" y="4665663"/>
            <a:ext cx="8404225" cy="10763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defTabSz="914400" hangingPunct="0">
              <a:lnSpc>
                <a:spcPct val="80000"/>
              </a:lnSpc>
              <a:spcBef>
                <a:spcPts val="500"/>
              </a:spcBef>
            </a:pPr>
            <a:r>
              <a:rPr lang="ru-RU" sz="24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Выступления на конференциях</a:t>
            </a:r>
            <a:r>
              <a:rPr lang="ru-RU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endParaRPr lang="ru-RU" sz="2400">
              <a:solidFill>
                <a:srgbClr val="0033CC"/>
              </a:solidFill>
              <a:sym typeface="Arial" charset="0"/>
            </a:endParaRPr>
          </a:p>
          <a:p>
            <a:pPr defTabSz="914400" hangingPunct="0">
              <a:lnSpc>
                <a:spcPct val="80000"/>
              </a:lnSpc>
              <a:spcBef>
                <a:spcPts val="4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Сделано докладов </a:t>
            </a:r>
            <a:endParaRPr lang="ru-RU" sz="2400">
              <a:sym typeface="Arial" charset="0"/>
            </a:endParaRPr>
          </a:p>
          <a:p>
            <a:pPr defTabSz="914400" hangingPunct="0">
              <a:lnSpc>
                <a:spcPct val="80000"/>
              </a:lnSpc>
              <a:spcBef>
                <a:spcPts val="4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стендовых  –  4</a:t>
            </a:r>
          </a:p>
        </p:txBody>
      </p:sp>
      <p:sp>
        <p:nvSpPr>
          <p:cNvPr id="14340" name="Аспирантка 2 года обучения Постовалова Ксения Андреевна лаборатории физики высоких давлений"/>
          <p:cNvSpPr txBox="1">
            <a:spLocks noGrp="1"/>
          </p:cNvSpPr>
          <p:nvPr>
            <p:ph type="title" idx="4294967295"/>
          </p:nvPr>
        </p:nvSpPr>
        <p:spPr>
          <a:xfrm>
            <a:off x="1044575" y="46038"/>
            <a:ext cx="10102850" cy="1008062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Аспирантка 2 года обучения Постовалова Ксения Андреевна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лаборатории физики высоких давлений</a:t>
            </a:r>
          </a:p>
        </p:txBody>
      </p:sp>
      <p:sp>
        <p:nvSpPr>
          <p:cNvPr id="14341" name="Зачет по методологии преподавания в высшей школе…"/>
          <p:cNvSpPr txBox="1">
            <a:spLocks noChangeArrowheads="1"/>
          </p:cNvSpPr>
          <p:nvPr/>
        </p:nvSpPr>
        <p:spPr bwMode="auto">
          <a:xfrm>
            <a:off x="1847850" y="3740150"/>
            <a:ext cx="8496300" cy="704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just" defTabSz="831850" hangingPunct="0">
              <a:lnSpc>
                <a:spcPct val="80000"/>
              </a:lnSpc>
              <a:spcBef>
                <a:spcPts val="500"/>
              </a:spcBef>
            </a:pPr>
            <a:r>
              <a:rPr lang="ru-RU" sz="21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Зачет по методологии преподавания в высшей школе</a:t>
            </a:r>
            <a:r>
              <a:rPr lang="ru-RU" sz="21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endParaRPr lang="ru-RU" sz="2100">
              <a:solidFill>
                <a:srgbClr val="0033CC"/>
              </a:solidFill>
              <a:sym typeface="Arial" charset="0"/>
            </a:endParaRPr>
          </a:p>
          <a:p>
            <a:pPr algn="just" defTabSz="831850" hangingPunct="0">
              <a:lnSpc>
                <a:spcPct val="80000"/>
              </a:lnSpc>
              <a:spcBef>
                <a:spcPts val="400"/>
              </a:spcBef>
            </a:pPr>
            <a:r>
              <a:rPr lang="ru-RU" sz="21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Зачтен</a:t>
            </a:r>
          </a:p>
        </p:txBody>
      </p:sp>
      <p:sp>
        <p:nvSpPr>
          <p:cNvPr id="14342" name="Экзамен по английскому языку…"/>
          <p:cNvSpPr txBox="1">
            <a:spLocks noChangeArrowheads="1"/>
          </p:cNvSpPr>
          <p:nvPr/>
        </p:nvSpPr>
        <p:spPr bwMode="auto">
          <a:xfrm>
            <a:off x="1847850" y="2813050"/>
            <a:ext cx="8496300" cy="704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just" defTabSz="831850" hangingPunct="0">
              <a:lnSpc>
                <a:spcPct val="80000"/>
              </a:lnSpc>
              <a:spcBef>
                <a:spcPts val="500"/>
              </a:spcBef>
            </a:pPr>
            <a:r>
              <a:rPr lang="ru-RU" sz="21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Экзамен по английскому языку </a:t>
            </a:r>
            <a:r>
              <a:rPr lang="ru-RU" sz="21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endParaRPr lang="ru-RU" sz="2100">
              <a:solidFill>
                <a:srgbClr val="0033CC"/>
              </a:solidFill>
              <a:sym typeface="Arial" charset="0"/>
            </a:endParaRPr>
          </a:p>
          <a:p>
            <a:pPr algn="just" defTabSz="831850" hangingPunct="0">
              <a:lnSpc>
                <a:spcPct val="80000"/>
              </a:lnSpc>
              <a:spcBef>
                <a:spcPts val="400"/>
              </a:spcBef>
            </a:pPr>
            <a:r>
              <a:rPr lang="ru-RU" sz="21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Сдан – «Хорошо»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Таблица показателей"/>
          <p:cNvSpPr txBox="1">
            <a:spLocks noChangeArrowheads="1"/>
          </p:cNvSpPr>
          <p:nvPr/>
        </p:nvSpPr>
        <p:spPr bwMode="auto">
          <a:xfrm>
            <a:off x="2941638" y="644525"/>
            <a:ext cx="6308725" cy="4206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 defTabSz="914400" hangingPunct="0">
              <a:spcBef>
                <a:spcPts val="500"/>
              </a:spcBef>
            </a:pPr>
            <a:r>
              <a:rPr lang="ru-RU" sz="24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Таблица показателей</a:t>
            </a:r>
          </a:p>
        </p:txBody>
      </p:sp>
      <p:graphicFrame>
        <p:nvGraphicFramePr>
          <p:cNvPr id="109" name="Table"/>
          <p:cNvGraphicFramePr>
            <a:graphicFrameLocks noGrp="1"/>
          </p:cNvGraphicFramePr>
          <p:nvPr/>
        </p:nvGraphicFramePr>
        <p:xfrm>
          <a:off x="1962150" y="1079500"/>
          <a:ext cx="8267700" cy="5752138"/>
        </p:xfrm>
        <a:graphic>
          <a:graphicData uri="http://schemas.openxmlformats.org/drawingml/2006/table">
            <a:tbl>
              <a:tblPr/>
              <a:tblGrid>
                <a:gridCol w="524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Показатель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Баллы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Кол-во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Сумма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публикации в изданиях ВАК (вышедшие из печати)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публикации в изданиях ВАК (принятые в печать)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5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патент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соавторство в монографии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5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оформленное ноу-хау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5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публикации в других изданиях (не тезисы)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тезисы доклада на международной конференции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5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4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тезисы доклада на российской конференции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3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участие в конференции с устным докладом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участие в конференции со стендовым докладом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1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4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4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сданный на «отлично» кандидатский экзамен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сданный на «хорошо» кандидатский экзамен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15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2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15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сданный на «удовлетворительно» кандидатский экзамен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10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участие в грантах в качестве: исполнителя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5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участие в грантах в качестве: руководителя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10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0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Общая сумма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54</a:t>
                      </a:r>
                    </a:p>
                  </a:txBody>
                  <a:tcPr marL="45715" marR="45715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5459" name="Аспирантка 2 года обучения Постовалова Ксения Андреевна лаборатории физики высоких давлений"/>
          <p:cNvSpPr txBox="1">
            <a:spLocks noGrp="1"/>
          </p:cNvSpPr>
          <p:nvPr>
            <p:ph type="title" idx="4294967295"/>
          </p:nvPr>
        </p:nvSpPr>
        <p:spPr>
          <a:xfrm>
            <a:off x="1044575" y="-219075"/>
            <a:ext cx="10102850" cy="100647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Аспирантка 2 года обучения Постовалова Ксения Андреевна</a:t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ru-RU" sz="2200" b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лаборатории физики высоких давлений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0" y="0"/>
            <a:ext cx="12099925" cy="48847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marL="342900" indent="-342900" defTabSz="914400" hangingPunct="0"/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Тезисы:</a:t>
            </a:r>
            <a:endParaRPr lang="ru-RU">
              <a:sym typeface="Arial" charset="0"/>
            </a:endParaRPr>
          </a:p>
          <a:p>
            <a:pPr marL="342900" indent="-342900" defTabSz="914400" hangingPunct="0">
              <a:buSzPct val="100000"/>
              <a:buFontTx/>
              <a:buAutoNum type="arabicPeriod"/>
            </a:pP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LXIV Международная конференция «Актуальные проблемы прочности» (АПП-2022), Екатеринбург           КОМПЛЕКС МЕТОДИК ДЕФОРМАЦИИ МАТЕРИАЛОВ СДВИГОМ (КРУЧЕНИЯ) ПОД ДАВЛЕНИЕМ В ДИАПАЗОНЕ ТЕМПЕРАТУР 20- 800 К</a:t>
            </a:r>
          </a:p>
          <a:p>
            <a:pPr marL="342900" indent="-342900" defTabSz="914400" hangingPunct="0"/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Пилюгин В.П., Постовалова К.А., Пашеев А.В., Толмачёв Т.П., Пацелов А.М., Плотников А.В.</a:t>
            </a:r>
            <a:endParaRPr lang="ru-RU">
              <a:sym typeface="Arial" charset="0"/>
            </a:endParaRPr>
          </a:p>
          <a:p>
            <a:pPr marL="342900" indent="-342900" defTabSz="914400" hangingPunct="0">
              <a:buSzPct val="100000"/>
              <a:buFontTx/>
              <a:buAutoNum type="arabicPeriod" startAt="2"/>
            </a:pP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ЗНЧ-2023 (Забабахинские научные чтения, Снежинск, Чел. обл., 29.05.2023. – 02.06.2023. Сборник тезисов) СТРУКТУРНЫЕ ПРЕВРАЩЕНИЯ И МЕХАНИЧЕСКИЕ СВОЙСТВА ВОЛЬФРАМА ПРИ ИНТЕНСИВНЫХ ДЕФОРМАЦИЯХ ПОД ВЫСОКИМ ДАВЛЕНИЕМ И РАЗЛИЧНЫХ ТЕМПЕРАТУРАХ</a:t>
            </a:r>
            <a:endParaRPr lang="ru-RU">
              <a:sym typeface="Arial" charset="0"/>
            </a:endParaRPr>
          </a:p>
          <a:p>
            <a:pPr marL="342900" indent="-342900" defTabSz="914400" hangingPunct="0"/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Пилюгин В.П., Зайцев Д.В., Куклина А.А., Панфилов Г.П., Панфилов П.Е., Пацелов А.М., Постовалова К.А., Мелкозеров Д.И., Соловьева Ю.В., Сосян Д.А., Толмачёв Т.П.</a:t>
            </a:r>
            <a:endParaRPr lang="ru-RU">
              <a:sym typeface="Arial" charset="0"/>
            </a:endParaRPr>
          </a:p>
          <a:p>
            <a:pPr marL="342900" indent="-342900" defTabSz="914400" hangingPunct="0">
              <a:buSzPct val="100000"/>
              <a:buFontTx/>
              <a:buAutoNum type="arabicPeriod" startAt="3"/>
            </a:pP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LXVII Международная конференция «Актуальные проблемы прочности» (АПП-2024), Екатеринбург   СТРУКТУРНЫЕ ПРЕВРАЩЕНИЯ И ДЕФОРМАЦИОННОЕ УПРОЧНЕНИЕ ТУГОПЛАВКИХ МЕТАЛЛОВ</a:t>
            </a:r>
          </a:p>
          <a:p>
            <a:pPr marL="342900" indent="-342900" defTabSz="914400" hangingPunct="0"/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Пилюгин В.П., Зайцев Д.В., Мелкозёров Д.И., Панфилов П.Е., Пацелов А.М., Постовалова К.А., Сосян Д.А.</a:t>
            </a:r>
            <a:endParaRPr lang="ru-RU">
              <a:sym typeface="Arial" charset="0"/>
            </a:endParaRPr>
          </a:p>
          <a:p>
            <a:pPr marL="342900" indent="-342900" defTabSz="914400" hangingPunct="0">
              <a:buSzPct val="100000"/>
              <a:buFontTx/>
              <a:buAutoNum type="arabicPeriod" startAt="4"/>
            </a:pP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LXVII Международная конференция «Актуальные проблемы прочности» (АПП-2024), Екатеринбург НЕРАВНОВЕСНЫЕ СПЛАВЫ AU И CO, ПОЛУЧЕННЫЕ БОЛЬШИМИ ПЛАСТИЧЕСКИМИ ДЕФОРМАЦИЯМИ</a:t>
            </a:r>
          </a:p>
          <a:p>
            <a:pPr marL="342900" indent="-342900" defTabSz="914400" hangingPunct="0"/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Толмачев Т.П., Пилюгин В.П., Пацелов А.М., Толмачева Е.А., Шишкин Д.А., Свирид А.Э., Постовалова К.А., Сосян Д.А., Мелкозеров Д.И., Плотников А.В., Чурбаев Р.В.</a:t>
            </a:r>
            <a:endParaRPr lang="ru-RU">
              <a:sym typeface="Arial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633</Words>
  <Application>Microsoft Office PowerPoint</Application>
  <PresentationFormat>Широкоэкранный</PresentationFormat>
  <Paragraphs>106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Аспирантка 2 года обучения Постовалова Ксения Андреевна лаборатории физики высоких давлений</vt:lpstr>
      <vt:lpstr>Аспирантка 2 года обучения Постовалова Ксения Андреевна лаборатории физики высоких давлений</vt:lpstr>
      <vt:lpstr>Аспирантка 2 года обучения Постовалова Ксения Андреевна лаборатории физики высоких давлений</vt:lpstr>
      <vt:lpstr>Аспирантка 2 года обучения Постовалова Ксения Андреевна лаборатории физики высоких давлений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Аспирантка 2 года обучения Постовалова Ксения Андреевна лаборатории физики высоких давлений</dc:title>
  <dc:creator>User</dc:creator>
  <cp:lastModifiedBy>User</cp:lastModifiedBy>
  <cp:revision>3</cp:revision>
  <dcterms:modified xsi:type="dcterms:W3CDTF">2024-10-04T06:24:39Z</dcterms:modified>
</cp:coreProperties>
</file>