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B8D3B-3F9D-47DF-B913-FF3975589E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8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51DE9-54EE-4813-8E5A-43B2FD4F03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3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A8107-B971-49AF-A6CB-37020A2E7B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811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164225-871D-4E43-B547-E3F49AF326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077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BC83B-9CD9-49CE-9ED4-39ACD4DC8E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37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81DBC-A645-400F-B168-167F908243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516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C1BC6-7BE9-4E46-A2D7-08E85BF550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928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CC533-9869-4446-B662-371FC62001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229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BBB00-652B-42AB-8E96-78E5C36BAB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477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6A444-6D46-4C9F-A522-33E9AFDC79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704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78499-0AD7-4674-B63B-11BEBDB7B8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709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17D2507-5C02-4BEF-A0E4-322DAEC2E1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Щапов Геннадий Валерьевич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лаборатория аддитивных технологий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1200" y="1789113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altLang="ru-RU" sz="2000" smtClean="0">
                <a:latin typeface="Times New Roman" panose="02020603050405020304" pitchFamily="18" charset="0"/>
              </a:rPr>
              <a:t> 01.03.08 – Физика конденсированного состояния</a:t>
            </a:r>
            <a:endParaRPr lang="ru-RU" altLang="ru-RU" sz="240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11200" y="1365250"/>
            <a:ext cx="90693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000">
                <a:latin typeface="Times New Roman" panose="02020603050405020304" pitchFamily="18" charset="0"/>
              </a:rPr>
              <a:t> – д.ф.-м.н. Казанцева Наталия Васильевна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14375" y="2428875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>
                <a:latin typeface="Times New Roman" panose="02020603050405020304" pitchFamily="18" charset="0"/>
              </a:rPr>
              <a:t>–  Физические свойства зоны сварных соединений алюминиевых сплавов в методе сварки трением с перемешиванием</a:t>
            </a:r>
            <a:endParaRPr lang="ru-RU" altLang="ru-RU" sz="24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714375" y="3373438"/>
            <a:ext cx="8034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Проведение исследования структуры и свойств зон сварных соединений алюминиевых сплавов, полученных сваркой трением с перемешиванием. Обзор литературы по теме диссертации.</a:t>
            </a:r>
            <a:endParaRPr lang="ru-RU" altLang="ru-RU" sz="240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11200" y="4652963"/>
            <a:ext cx="8034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Исследована структура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сварного соединения алюминиевого сплава Д16 с помощью оптической микроскопии и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сканирующей электронной микроскопии.</a:t>
            </a:r>
            <a:r>
              <a:rPr lang="ru-RU" altLang="ru-RU" sz="20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Был выполнен рентгеноструктурный анализ зон сварного соединения Д16, измерена микротвердость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Щапов Геннадий Валерьевич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лаборатория аддитивных технологий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4143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sz="20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endParaRPr lang="ru-RU" sz="2000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l" eaLnBrk="1" hangingPunct="1">
              <a:defRPr/>
            </a:pPr>
            <a:r>
              <a:rPr lang="ru-RU" sz="2000" kern="1200" dirty="0" smtClean="0">
                <a:latin typeface="Times New Roman" panose="02020603050405020304" pitchFamily="18" charset="0"/>
              </a:rPr>
              <a:t>1.</a:t>
            </a:r>
            <a:r>
              <a:rPr lang="ru-RU" altLang="ru-RU" sz="2000" dirty="0">
                <a:latin typeface="Times New Roman" pitchFamily="18" charset="0"/>
              </a:rPr>
              <a:t> Готовиться к публикации в журнал Физика металлов и металловедение статья </a:t>
            </a:r>
            <a:r>
              <a:rPr lang="ru-RU" altLang="ru-RU" sz="2000" dirty="0" smtClean="0">
                <a:latin typeface="Times New Roman" pitchFamily="18" charset="0"/>
              </a:rPr>
              <a:t>«Анализ структуры и распределения температуры в сварном шве дюралюминиевого сплава при сварке трением с перемешиванием» </a:t>
            </a:r>
            <a:r>
              <a:rPr lang="ru-RU" altLang="ru-RU" sz="2000" dirty="0">
                <a:latin typeface="Times New Roman" pitchFamily="18" charset="0"/>
              </a:rPr>
              <a:t>совместно с Калужским филиалом МГТУ </a:t>
            </a:r>
            <a:r>
              <a:rPr lang="ru-RU" altLang="ru-RU" sz="2000" dirty="0" smtClean="0">
                <a:latin typeface="Times New Roman" pitchFamily="18" charset="0"/>
              </a:rPr>
              <a:t>им. </a:t>
            </a:r>
            <a:r>
              <a:rPr lang="ru-RU" altLang="ru-RU" sz="2000" dirty="0">
                <a:latin typeface="Times New Roman" pitchFamily="18" charset="0"/>
              </a:rPr>
              <a:t>Н.Э. Баумана.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2. Щапов Г.В., Казанцева Н.В. Сравнительный анализ химического состава и механических свойств различных участков сварного соединения </a:t>
            </a:r>
            <a:r>
              <a:rPr lang="ru-RU" sz="2000" kern="1200" dirty="0" err="1">
                <a:latin typeface="Times New Roman" panose="02020603050405020304" pitchFamily="18" charset="0"/>
              </a:rPr>
              <a:t>дюралюмина</a:t>
            </a:r>
            <a:r>
              <a:rPr lang="ru-RU" sz="2000" kern="1200" dirty="0">
                <a:latin typeface="Times New Roman" panose="02020603050405020304" pitchFamily="18" charset="0"/>
              </a:rPr>
              <a:t>, полученного сваркой трением с </a:t>
            </a:r>
            <a:r>
              <a:rPr lang="ru-RU" sz="2000" kern="1200" dirty="0" smtClean="0">
                <a:latin typeface="Times New Roman" panose="02020603050405020304" pitchFamily="18" charset="0"/>
              </a:rPr>
              <a:t>перемешиванием</a:t>
            </a:r>
            <a:r>
              <a:rPr lang="en-US" sz="2000" kern="1200" dirty="0" smtClean="0">
                <a:latin typeface="Times New Roman" panose="02020603050405020304" pitchFamily="18" charset="0"/>
              </a:rPr>
              <a:t> </a:t>
            </a:r>
            <a:r>
              <a:rPr lang="ru-RU" sz="2000" kern="1200" dirty="0" smtClean="0">
                <a:latin typeface="Times New Roman" panose="02020603050405020304" pitchFamily="18" charset="0"/>
              </a:rPr>
              <a:t>// </a:t>
            </a:r>
            <a:r>
              <a:rPr lang="en-US" sz="2000" kern="1200" dirty="0" smtClean="0">
                <a:latin typeface="Times New Roman" panose="02020603050405020304" pitchFamily="18" charset="0"/>
              </a:rPr>
              <a:t>Frontier </a:t>
            </a:r>
            <a:r>
              <a:rPr lang="en-US" sz="2000" kern="1200" dirty="0" err="1" smtClean="0">
                <a:latin typeface="Times New Roman" panose="02020603050405020304" pitchFamily="18" charset="0"/>
              </a:rPr>
              <a:t>Materials&amp;Technologies</a:t>
            </a:r>
            <a:r>
              <a:rPr lang="en-US" sz="2000" kern="1200" dirty="0" smtClean="0">
                <a:latin typeface="Times New Roman" panose="02020603050405020304" pitchFamily="18" charset="0"/>
              </a:rPr>
              <a:t>. – 2024. – Vol. 2. </a:t>
            </a:r>
            <a:r>
              <a:rPr lang="ru-RU" sz="2000" kern="1200" dirty="0" smtClean="0">
                <a:latin typeface="Times New Roman" panose="02020603050405020304" pitchFamily="18" charset="0"/>
              </a:rPr>
              <a:t> </a:t>
            </a:r>
            <a:endParaRPr lang="ru-RU" sz="2000" kern="12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ru-RU" sz="2000" dirty="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ru-RU" sz="2000" dirty="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 smtClean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2 года обучения Щапов Геннадий Валерьевич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лаборатория аддитивных технологий</a:t>
            </a:r>
            <a:endParaRPr lang="ru-RU" sz="1800" b="1" kern="0" dirty="0" smtClean="0">
              <a:latin typeface="Times New Roman" panose="02020603050405020304" pitchFamily="18" charset="0"/>
            </a:endParaRPr>
          </a:p>
        </p:txBody>
      </p:sp>
      <p:sp>
        <p:nvSpPr>
          <p:cNvPr id="4099" name="Прямоугольник 7"/>
          <p:cNvSpPr>
            <a:spLocks noChangeArrowheads="1"/>
          </p:cNvSpPr>
          <p:nvPr/>
        </p:nvSpPr>
        <p:spPr bwMode="auto">
          <a:xfrm>
            <a:off x="323850" y="3557588"/>
            <a:ext cx="864235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eaLnBrk="1" hangingPunct="1">
              <a:buFontTx/>
              <a:buNone/>
            </a:pPr>
            <a:r>
              <a:rPr lang="en-US" altLang="ru-RU" sz="1800">
                <a:latin typeface="Times New Roman" panose="02020603050405020304" pitchFamily="18" charset="0"/>
              </a:rPr>
              <a:t>1</a:t>
            </a:r>
            <a:r>
              <a:rPr lang="ru-RU" altLang="ru-RU" sz="1800">
                <a:latin typeface="Times New Roman" panose="02020603050405020304" pitchFamily="18" charset="0"/>
              </a:rPr>
              <a:t>. Щапов Г.В., Казанцева Н.В. Структура сварного шва алюминиевого сплава д16, полученного методом сварки трением с перемешиванием. Сборник трудов научного семинара «Перспективные направления развития отделочно-упрочняющих и виброволновых технологий». Ростов-на-Дону, 2023. с.193.</a:t>
            </a:r>
          </a:p>
          <a:p>
            <a:pPr algn="just"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261938" y="5300663"/>
            <a:ext cx="84963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0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Сделано докладов: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стендовых  –  3</a:t>
            </a:r>
          </a:p>
        </p:txBody>
      </p:sp>
      <p:sp>
        <p:nvSpPr>
          <p:cNvPr id="4101" name="Прямоугольник 1"/>
          <p:cNvSpPr>
            <a:spLocks noChangeArrowheads="1"/>
          </p:cNvSpPr>
          <p:nvPr/>
        </p:nvSpPr>
        <p:spPr bwMode="auto">
          <a:xfrm>
            <a:off x="323850" y="890588"/>
            <a:ext cx="858043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1.Щапов Г.В., Казанцева Н.В. Анализ структуры сварного шва алюминиевого сплава Д16, полученного сваркой трением с перемешиванием. Сборник трудов конференции «Прочность неоднородных структур» XI-я Евразийская научно-практическая конференция. Москва, 2023. с.99.(стендовый доклад)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2. Щапов Г.В., Казанцева Н.В. Морфология зоны сварного шва алюминиевого сплава д16, полученного сваркой трением с перемешиванием. Сборник материалов Физическое материаловедение </a:t>
            </a:r>
            <a:r>
              <a:rPr lang="en-US" altLang="ru-RU" sz="1800">
                <a:latin typeface="Times New Roman" panose="02020603050405020304" pitchFamily="18" charset="0"/>
              </a:rPr>
              <a:t>XI</a:t>
            </a:r>
            <a:r>
              <a:rPr lang="ru-RU" altLang="ru-RU" sz="1800">
                <a:latin typeface="Times New Roman" panose="02020603050405020304" pitchFamily="18" charset="0"/>
              </a:rPr>
              <a:t> Международной школы c элементами научной школы для молодежи. Тольятти, 20</a:t>
            </a:r>
            <a:r>
              <a:rPr lang="en-US" altLang="ru-RU" sz="1800">
                <a:latin typeface="Times New Roman" panose="02020603050405020304" pitchFamily="18" charset="0"/>
              </a:rPr>
              <a:t>23</a:t>
            </a:r>
            <a:r>
              <a:rPr lang="ru-RU" altLang="ru-RU" sz="1800">
                <a:latin typeface="Times New Roman" panose="02020603050405020304" pitchFamily="18" charset="0"/>
              </a:rPr>
              <a:t>. с.1</a:t>
            </a:r>
            <a:r>
              <a:rPr lang="en-US" altLang="ru-RU" sz="1800">
                <a:latin typeface="Times New Roman" panose="02020603050405020304" pitchFamily="18" charset="0"/>
              </a:rPr>
              <a:t>51</a:t>
            </a:r>
            <a:r>
              <a:rPr lang="ru-RU" altLang="ru-RU" sz="1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Щапов Геннадий Валерьевич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лаборатория аддитивных технологий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Сдан – «Отлично»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57213" y="2709863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000" dirty="0" smtClean="0">
                <a:solidFill>
                  <a:srgbClr val="0033CC"/>
                </a:solidFill>
                <a:latin typeface="Times New Roman" pitchFamily="18" charset="0"/>
              </a:rPr>
              <a:t>Участие в конкурсах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altLang="ru-RU" sz="2000" dirty="0" smtClean="0">
                <a:latin typeface="Times New Roman" pitchFamily="18" charset="0"/>
              </a:rPr>
              <a:t>Победитель конкурса молодых ученых, проводимого в рамках </a:t>
            </a:r>
            <a:r>
              <a:rPr lang="en-US" altLang="ru-RU" sz="2000" dirty="0" smtClean="0">
                <a:latin typeface="Times New Roman" pitchFamily="18" charset="0"/>
              </a:rPr>
              <a:t>XI</a:t>
            </a:r>
            <a:r>
              <a:rPr lang="ru-RU" altLang="ru-RU" sz="2000" dirty="0" smtClean="0">
                <a:latin typeface="Times New Roman" pitchFamily="18" charset="0"/>
              </a:rPr>
              <a:t> Международной школы «Физическое материаловедение»</a:t>
            </a:r>
          </a:p>
          <a:p>
            <a:pPr marL="457200" indent="-457200" algn="just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altLang="ru-RU" sz="2000" dirty="0" smtClean="0">
                <a:latin typeface="Times New Roman" pitchFamily="18" charset="0"/>
              </a:rPr>
              <a:t>Подана заявка и пройден отборочный этап на соискание стипендии Президента РФ 2024</a:t>
            </a: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«Отлично»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2 года обучения Щапов Геннадий Валерьевич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лаборатория аддитивных технологий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971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539750" y="908050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558</Words>
  <Application>Microsoft Office PowerPoint</Application>
  <PresentationFormat>Экран (4:3)</PresentationFormat>
  <Paragraphs>107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Symbol</vt:lpstr>
      <vt:lpstr>Оформление по умолчанию</vt:lpstr>
      <vt:lpstr>Аспирант 2 года обучения Щапов Геннадий Валерьевич лаборатория аддитивных технологий</vt:lpstr>
      <vt:lpstr>Аспирант 2 года обучения Щапов Геннадий Валерьевич лаборатория аддитивных технологий</vt:lpstr>
      <vt:lpstr>Презентация PowerPoint</vt:lpstr>
      <vt:lpstr>Аспирант 2 года обучения Щапов Геннадий Валерьевич лаборатория аддитивных технологий</vt:lpstr>
      <vt:lpstr>Аспирант 2 года обучения Щапов Геннадий Валерьевич лаборатория аддитивных технологий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61</cp:revision>
  <dcterms:created xsi:type="dcterms:W3CDTF">2012-04-17T05:54:14Z</dcterms:created>
  <dcterms:modified xsi:type="dcterms:W3CDTF">2024-10-04T06:36:32Z</dcterms:modified>
</cp:coreProperties>
</file>