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6" r:id="rId4"/>
    <p:sldId id="273" r:id="rId5"/>
    <p:sldId id="261" r:id="rId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A8920D-361C-44A7-A971-5686CCCC4A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3233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6CDA3B-76AC-4DCB-A404-85EBD8B744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334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A0B39E-0C28-46D3-B567-C87A82C8F9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0061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7870F-C1B8-495C-ADB1-560F597A46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42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8510B7-B627-471D-9974-F1DEDA2F96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4341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ACBD59-6459-4CB3-90D4-F999FD9DD5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201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45D6A5-2414-4321-B461-911ED93C42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9163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0B6D3-99CE-40B3-9DB8-305B8B864C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1791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96422C-4C71-43BC-A088-B2D94493F3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725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B2A2A6-74B0-43A6-BD5C-B5F1B16A16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3853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5B676-CA6C-4F9E-BE14-E7352A3E38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272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EA06BC9-9247-44A3-B632-30B656E7493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anose="02020603050405020304" pitchFamily="18" charset="0"/>
              </a:rPr>
              <a:t>Аспирант 2 года обучения Унгвицкий Глеб Иванович</a:t>
            </a:r>
            <a:br>
              <a:rPr lang="ru-RU" altLang="ru-RU" sz="1800" b="1" smtClean="0">
                <a:latin typeface="Times New Roman" panose="02020603050405020304" pitchFamily="18" charset="0"/>
              </a:rPr>
            </a:br>
            <a:r>
              <a:rPr lang="ru-RU" altLang="ru-RU" sz="1800" b="1" smtClean="0">
                <a:latin typeface="Times New Roman" panose="02020603050405020304" pitchFamily="18" charset="0"/>
              </a:rPr>
              <a:t>лаборатории комплексных методов контроля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322388"/>
            <a:ext cx="8029575" cy="431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sz="2400" kern="1200" dirty="0">
                <a:solidFill>
                  <a:srgbClr val="0033CC"/>
                </a:solidFill>
                <a:latin typeface="Times New Roman" panose="02020603050405020304" pitchFamily="18" charset="0"/>
              </a:rPr>
              <a:t>Специальность</a:t>
            </a:r>
            <a:r>
              <a:rPr lang="ru-RU" sz="2000" dirty="0">
                <a:latin typeface="Times New Roman" panose="02020603050405020304" pitchFamily="18" charset="0"/>
              </a:rPr>
              <a:t> 2.5.9. Методы и приборы контроля и диагностики материалов, изделий, веществ и природной среды</a:t>
            </a:r>
            <a:endParaRPr lang="ru-RU" sz="2000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4988" y="831850"/>
            <a:ext cx="90693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Научный руководитель</a:t>
            </a:r>
            <a:r>
              <a:rPr lang="ru-RU" altLang="ru-RU" sz="2400">
                <a:latin typeface="Times New Roman" panose="02020603050405020304" pitchFamily="18" charset="0"/>
              </a:rPr>
              <a:t> </a:t>
            </a:r>
            <a:r>
              <a:rPr lang="ru-RU" altLang="ru-RU" sz="2000">
                <a:latin typeface="Times New Roman" panose="02020603050405020304" pitchFamily="18" charset="0"/>
              </a:rPr>
              <a:t>– д-р техн. наук Костин Владимир Николаевич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34988" y="1962150"/>
            <a:ext cx="81438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Тема работы </a:t>
            </a:r>
            <a:r>
              <a:rPr lang="ru-RU" altLang="ru-RU" sz="2400">
                <a:latin typeface="Times New Roman" panose="02020603050405020304" pitchFamily="18" charset="0"/>
              </a:rPr>
              <a:t>–</a:t>
            </a: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2000">
                <a:latin typeface="Times New Roman" panose="02020603050405020304" pitchFamily="18" charset="0"/>
              </a:rPr>
              <a:t>Универсальный комплекс для цифрового генерирования и анализа магнитного поля с произвольной временной зависимостью</a:t>
            </a:r>
            <a:endParaRPr lang="ru-RU" altLang="ru-RU" sz="200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34988" y="2897188"/>
            <a:ext cx="80343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Задача текущего года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Изготовление опытных образцов блоков аппаратной части универсального комплекса для цифрового генерирования и анализа магнитного поля с произвольной временной зависимостью для дальнейшего проведения экспериментов.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anose="02020603050405020304" pitchFamily="18" charset="0"/>
              </a:rPr>
              <a:t>Аспирант 2 года обучения Унгвицкий Глеб Иванович</a:t>
            </a:r>
            <a:br>
              <a:rPr lang="ru-RU" altLang="ru-RU" sz="1800" b="1" smtClean="0">
                <a:latin typeface="Times New Roman" panose="02020603050405020304" pitchFamily="18" charset="0"/>
              </a:rPr>
            </a:br>
            <a:r>
              <a:rPr lang="ru-RU" altLang="ru-RU" sz="1800" b="1" smtClean="0">
                <a:latin typeface="Times New Roman" panose="02020603050405020304" pitchFamily="18" charset="0"/>
              </a:rPr>
              <a:t>лаборатории комплексных методов контроля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407988" y="1219200"/>
            <a:ext cx="8034337" cy="431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Результаты, полученные в текущем году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altLang="ru-RU" sz="1600" dirty="0">
                <a:latin typeface="Times New Roman" panose="02020603050405020304" pitchFamily="18" charset="0"/>
              </a:rPr>
              <a:t>Изготовлены опытные образцы стабилизатора тока и усилителя универсального комплекса для цифрового генерирования и анализа магнитного поля с произвольной временной зависимостью. 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altLang="ru-RU" sz="1600" dirty="0">
                <a:latin typeface="Times New Roman" panose="02020603050405020304" pitchFamily="18" charset="0"/>
              </a:rPr>
              <a:t>Проведены испытания стабилизатора тока и усилителя для датчика Холла.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altLang="ru-RU" sz="1600" dirty="0">
                <a:latin typeface="Times New Roman" panose="02020603050405020304" pitchFamily="18" charset="0"/>
              </a:rPr>
              <a:t>Подготовлена аппаратная часть для проведения опытов по измерению и анализа магнитного поля с произвольной временной зависимостью.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anose="02020603050405020304" pitchFamily="18" charset="0"/>
              </a:rPr>
              <a:t>Аспирант 2 года обучения Унгвицкий Глеб Иванович</a:t>
            </a:r>
            <a:br>
              <a:rPr lang="ru-RU" altLang="ru-RU" sz="1800" b="1" smtClean="0">
                <a:latin typeface="Times New Roman" panose="02020603050405020304" pitchFamily="18" charset="0"/>
              </a:rPr>
            </a:br>
            <a:r>
              <a:rPr lang="ru-RU" altLang="ru-RU" sz="1800" b="1" smtClean="0">
                <a:latin typeface="Times New Roman" panose="02020603050405020304" pitchFamily="18" charset="0"/>
              </a:rPr>
              <a:t>лаборатории комплексных методов контроля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268413"/>
            <a:ext cx="8496300" cy="7207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2400" smtClean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философии</a:t>
            </a:r>
            <a:r>
              <a:rPr lang="ru-RU" altLang="ru-RU" sz="2400" smtClean="0"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 smtClean="0">
                <a:latin typeface="Times New Roman" panose="02020603050405020304" pitchFamily="18" charset="0"/>
              </a:rPr>
              <a:t>Сдан – «Хорошо»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071563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546100" y="1989138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иностранному языку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Сдан – «Отлично»</a:t>
            </a:r>
          </a:p>
        </p:txBody>
      </p:sp>
      <p:sp>
        <p:nvSpPr>
          <p:cNvPr id="4102" name="Rectangle 8"/>
          <p:cNvSpPr>
            <a:spLocks noChangeArrowheads="1"/>
          </p:cNvSpPr>
          <p:nvPr/>
        </p:nvSpPr>
        <p:spPr bwMode="auto">
          <a:xfrm>
            <a:off x="539750" y="4362450"/>
            <a:ext cx="84963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Выступления на конференциях</a:t>
            </a:r>
            <a:r>
              <a:rPr lang="ru-RU" altLang="ru-RU" sz="24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Сделано докладов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устных – 3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539750" y="2781300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специальности 2.5.9.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Июнь 2025 года</a:t>
            </a:r>
          </a:p>
        </p:txBody>
      </p:sp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546100" y="3571875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Зачет по курсу «Методология преподавания в высшей школе»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Сдан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anose="02020603050405020304" pitchFamily="18" charset="0"/>
              </a:rPr>
              <a:t>Аспирант 2 года обучения Унгвицкий Глеб Иванович</a:t>
            </a:r>
            <a:br>
              <a:rPr lang="ru-RU" altLang="ru-RU" sz="1800" b="1" smtClean="0">
                <a:latin typeface="Times New Roman" panose="02020603050405020304" pitchFamily="18" charset="0"/>
              </a:rPr>
            </a:br>
            <a:r>
              <a:rPr lang="ru-RU" altLang="ru-RU" sz="1800" b="1" smtClean="0">
                <a:latin typeface="Times New Roman" panose="02020603050405020304" pitchFamily="18" charset="0"/>
              </a:rPr>
              <a:t>лаборатории комплексных методов контроля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309688"/>
            <a:ext cx="8496300" cy="1223962"/>
          </a:xfrm>
        </p:spPr>
        <p:txBody>
          <a:bodyPr/>
          <a:lstStyle/>
          <a:p>
            <a:pPr algn="just">
              <a:defRPr/>
            </a:pPr>
            <a:r>
              <a:rPr 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международных конференциях </a:t>
            </a:r>
          </a:p>
          <a:p>
            <a:pPr algn="just">
              <a:defRPr/>
            </a:pPr>
            <a:r>
              <a:rPr lang="en-US" sz="2000" kern="1200" dirty="0">
                <a:latin typeface="Times New Roman" panose="02020603050405020304" pitchFamily="18" charset="0"/>
              </a:rPr>
              <a:t>1.</a:t>
            </a:r>
            <a:r>
              <a:rPr lang="ru-RU" sz="2000" kern="1200" dirty="0">
                <a:latin typeface="Times New Roman" panose="02020603050405020304" pitchFamily="18" charset="0"/>
              </a:rPr>
              <a:t> </a:t>
            </a:r>
            <a:r>
              <a:rPr lang="ru-RU" sz="2000" kern="1200" dirty="0" err="1">
                <a:latin typeface="Times New Roman" panose="02020603050405020304" pitchFamily="18" charset="0"/>
              </a:rPr>
              <a:t>Унгвицкий</a:t>
            </a:r>
            <a:r>
              <a:rPr lang="ru-RU" sz="2000" kern="1200" dirty="0">
                <a:latin typeface="Times New Roman" panose="02020603050405020304" pitchFamily="18" charset="0"/>
              </a:rPr>
              <a:t> Г.И., Костин В.Н. Универсальный комплекс для цифрового генерирования и анализа магнитного поля с произвольной временной зависимостью. Физика. Технологии. Инновации. ФТИ-2023. </a:t>
            </a:r>
            <a:r>
              <a:rPr lang="en-US" sz="2000" kern="1200" dirty="0">
                <a:latin typeface="Times New Roman" panose="02020603050405020304" pitchFamily="18" charset="0"/>
              </a:rPr>
              <a:t>[</a:t>
            </a:r>
            <a:r>
              <a:rPr lang="ru-RU" sz="2000" kern="1200" dirty="0">
                <a:latin typeface="Times New Roman" panose="02020603050405020304" pitchFamily="18" charset="0"/>
              </a:rPr>
              <a:t>Электронный ресурс</a:t>
            </a:r>
            <a:r>
              <a:rPr lang="en-US" sz="2000" kern="1200" dirty="0">
                <a:latin typeface="Times New Roman" panose="02020603050405020304" pitchFamily="18" charset="0"/>
              </a:rPr>
              <a:t>]</a:t>
            </a:r>
            <a:r>
              <a:rPr lang="ru-RU" sz="2000" kern="1200" dirty="0">
                <a:latin typeface="Times New Roman" panose="02020603050405020304" pitchFamily="18" charset="0"/>
              </a:rPr>
              <a:t>: тезисы докладов X Международной молодежной научной конференции, посвященной 120-летию со дня рождения академиков И.В. Курчатова и А.П. Александрова, Екатеринбург, 15 – 19 мая 2023 г.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anose="02020603050405020304" pitchFamily="18" charset="0"/>
              </a:rPr>
              <a:t>Аспирант 2 года обучения Унгвицкий Глеб Иванович</a:t>
            </a:r>
            <a:br>
              <a:rPr lang="ru-RU" altLang="ru-RU" sz="1800" b="1" smtClean="0">
                <a:latin typeface="Times New Roman" panose="02020603050405020304" pitchFamily="18" charset="0"/>
              </a:rPr>
            </a:br>
            <a:r>
              <a:rPr lang="ru-RU" altLang="ru-RU" sz="1800" b="1" smtClean="0">
                <a:latin typeface="Times New Roman" panose="02020603050405020304" pitchFamily="18" charset="0"/>
              </a:rPr>
              <a:t>лаборатории комплексных методов контроля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225550" y="549275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graphicFrame>
        <p:nvGraphicFramePr>
          <p:cNvPr id="8669" name="Group 477"/>
          <p:cNvGraphicFramePr>
            <a:graphicFrameLocks noGrp="1"/>
          </p:cNvGraphicFramePr>
          <p:nvPr/>
        </p:nvGraphicFramePr>
        <p:xfrm>
          <a:off x="646113" y="1004888"/>
          <a:ext cx="7851774" cy="5751509"/>
        </p:xfrm>
        <a:graphic>
          <a:graphicData uri="http://schemas.openxmlformats.org/drawingml/2006/table">
            <a:tbl>
              <a:tblPr/>
              <a:tblGrid>
                <a:gridCol w="5041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1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11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курс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курс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Сумма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(вышедшие из печати)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свидетельство о программах для ЭВМ, зарегистрированных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установленном порядке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патент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соавторство в монографии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оформленное ноу-хау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других изданиях (не тезисы)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∙5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∙5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3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российской конференции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 устным докладом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2∙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1∙2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∙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со стендовым докладом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«отлично» кандидатский экзамен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∙20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∙20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«хорошо» кандидатский экзамен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∙15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∙1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«удовлетворительно» кандидатский экзамен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исполнителя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руководителя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сумма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470</Words>
  <Application>Microsoft Office PowerPoint</Application>
  <PresentationFormat>Экран (4:3)</PresentationFormat>
  <Paragraphs>119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Оформление по умолчанию</vt:lpstr>
      <vt:lpstr>Аспирант 2 года обучения Унгвицкий Глеб Иванович лаборатории комплексных методов контроля</vt:lpstr>
      <vt:lpstr>Аспирант 2 года обучения Унгвицкий Глеб Иванович лаборатории комплексных методов контроля</vt:lpstr>
      <vt:lpstr>Аспирант 2 года обучения Унгвицкий Глеб Иванович лаборатории комплексных методов контроля</vt:lpstr>
      <vt:lpstr>Аспирант 2 года обучения Унгвицкий Глеб Иванович лаборатории комплексных методов контроля</vt:lpstr>
      <vt:lpstr>Аспирант 2 года обучения Унгвицкий Глеб Иванович лаборатории комплексных методов контроля</vt:lpstr>
    </vt:vector>
  </TitlesOfParts>
  <Company>ИФМ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1 года обучения Ежов И.В.</dc:title>
  <dc:creator>Ежов И.В.</dc:creator>
  <cp:lastModifiedBy>User</cp:lastModifiedBy>
  <cp:revision>92</cp:revision>
  <dcterms:created xsi:type="dcterms:W3CDTF">2012-04-17T05:54:14Z</dcterms:created>
  <dcterms:modified xsi:type="dcterms:W3CDTF">2024-10-04T06:28:05Z</dcterms:modified>
</cp:coreProperties>
</file>