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350ABF-EF17-4148-B5E6-F404A8486E5C}">
  <a:tblStyle styleId="{B3350ABF-EF17-4148-B5E6-F404A8486E5C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39CCB9BE-B0C4-402A-AF32-8DEEA71D629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BABC1F5-4724-435B-B5C7-06D77612ABE2}" styleName="Table_2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>
            <a:spLocks noGrp="1" noRot="1" noChangeAspect="1"/>
          </p:cNvSpPr>
          <p:nvPr>
            <p:ph type="sldImg" idx="2"/>
          </p:nvPr>
        </p:nvSpPr>
        <p:spPr>
          <a:xfrm>
            <a:off x="-11798300" y="-11796712"/>
            <a:ext cx="11796712" cy="1249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95325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61" name="Google Shape;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95325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7" name="Google Shape;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4225588" y="-11796713"/>
            <a:ext cx="16651288" cy="12490451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95325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88" name="Google Shape;8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6425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6425" cy="4522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 rot="5400000">
            <a:off x="4731544" y="2170907"/>
            <a:ext cx="5848350" cy="205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 rot="5400000">
            <a:off x="542132" y="189707"/>
            <a:ext cx="5848350" cy="6018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6425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2787" cy="822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6425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6425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4522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7012" cy="4522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6425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6425" cy="4522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/>
          <p:nvPr/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 txBox="1"/>
          <p:nvPr/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/>
        </p:nvSpPr>
        <p:spPr>
          <a:xfrm>
            <a:off x="539750" y="188912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Аспирант 3 года обучения Батуева Анастасия Владимировна</a:t>
            </a:r>
            <a:br>
              <a:rPr lang="en-US"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лаборатории интеллектуальных технологий диагностики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534975" y="1943612"/>
            <a:ext cx="8029500" cy="4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2400"/>
              <a:buFont typeface="Times New Roman"/>
              <a:buNone/>
            </a:pPr>
            <a:r>
              <a:rPr lang="en-US" sz="2100" b="0" i="0" u="none" strike="noStrike" cap="none" dirty="0" err="1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Специальность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0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1.3.12.</a:t>
            </a:r>
            <a:r>
              <a:rPr lang="en-US" sz="2000" b="0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Физика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магнитных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явлений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34987" y="1441450"/>
            <a:ext cx="9069300" cy="4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2400"/>
              <a:buFont typeface="Times New Roman"/>
              <a:buNone/>
            </a:pPr>
            <a:r>
              <a:rPr lang="en-US" sz="2200" b="0" i="0" u="none" strike="noStrike" cap="non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Научный руководитель</a:t>
            </a:r>
            <a:r>
              <a:rPr lang="en-US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к.т.н. Василенко Ольга Николаевна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554850" y="2375288"/>
            <a:ext cx="8143800" cy="4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2400"/>
              <a:buFont typeface="Times New Roman"/>
              <a:buNone/>
            </a:pPr>
            <a:r>
              <a:rPr lang="en-US" sz="2100" b="0" i="0" u="none" strike="noStrike" cap="non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Тема работы</a:t>
            </a:r>
            <a:r>
              <a:rPr lang="en-US" sz="2300" b="0" i="0" u="none" strike="noStrike" cap="non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1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 Намагничивающие устройства для многоцелевых систем магнитной структуроскопиии</a:t>
            </a:r>
            <a:endParaRPr sz="13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554862" y="3105137"/>
            <a:ext cx="8034300" cy="4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Задачи текущего года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457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Исследование влияния размеров и конструкции приставного преобразователя (формы магнитопровода), мест расположения датчиков поля на распределение магнитных поля и потока в контролируемых объектах. </a:t>
            </a:r>
            <a:endParaRPr sz="16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457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Оптимизация типоразмеров приставного преобразователя с целью достоверного измерения магнитных свойств массивных объектов сложной формы.</a:t>
            </a:r>
            <a:endParaRPr sz="16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457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Изучение ПО для решения задач магнитостатики с учетом влияния магнитного гистерезиса.</a:t>
            </a:r>
            <a:endParaRPr sz="16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/>
        </p:nvSpPr>
        <p:spPr>
          <a:xfrm>
            <a:off x="539750" y="188912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Аспирант 3 года обучения Батуева Анастасия Владимировна</a:t>
            </a:r>
            <a:br>
              <a:rPr lang="en-US"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лаборатории интеллектуальных технологий диагностики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554850" y="1051300"/>
            <a:ext cx="8034300" cy="4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Результаты, полученные в текущем году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2400"/>
              <a:buFont typeface="Times New Roman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Получены детальные сведения о распределении магнитных полей и потоков в зоне контроля объектов, намагничиваемых приставными преобразователями П-образной формы, при изменении месторасположении и формы “щели-преобразователя” в магнитопроводе.</a:t>
            </a:r>
            <a:endParaRPr sz="16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Оптимизирована конструкция приставного преобразователя для измерений магнитных свойств массивных объектов шарообразной формы с использованием аппаратно-программной системы DIUS 1.21M.</a:t>
            </a:r>
            <a:endParaRPr sz="16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Получена цифровая модель намагничивания объекта контроля в открытой магнитной цепи. Получены сведения о распределение магнитных поля и потока в цикле перемагничивания по предельной петле магнитного гистерезиса объекта контроля, намагничиваемого в соленоиде.</a:t>
            </a:r>
            <a:endParaRPr sz="16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</a:pPr>
            <a:endParaRPr sz="20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8842825" y="6444200"/>
            <a:ext cx="377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/>
        </p:nvSpPr>
        <p:spPr>
          <a:xfrm>
            <a:off x="539750" y="135937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Аспирант 3 года обучения Батуева Анастасия Владимировна</a:t>
            </a:r>
            <a:br>
              <a:rPr lang="en-US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лаборатории интеллектуальных технологий диагностики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5"/>
          <p:cNvSpPr txBox="1"/>
          <p:nvPr/>
        </p:nvSpPr>
        <p:spPr>
          <a:xfrm>
            <a:off x="1225550" y="836612"/>
            <a:ext cx="6400800" cy="4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Апробация работы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8842825" y="6444200"/>
            <a:ext cx="377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0" y="1291800"/>
            <a:ext cx="91440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Статьи</a:t>
            </a:r>
            <a:endParaRPr sz="2000" b="0" i="0" u="none" strike="noStrike" cap="none">
              <a:solidFill>
                <a:srgbClr val="0033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Оптимизация мест расположения датчиков поля и потока в приставных преобразователях магнитных структуроскопов / А.В. Батуева, О.Н. Василенко, В.Н. Ко­стин, // Дефектоскоп­ия (</a:t>
            </a:r>
            <a:r>
              <a:rPr lang="en-US" sz="1700">
                <a:latin typeface="Times New Roman"/>
                <a:ea typeface="Times New Roman"/>
                <a:cs typeface="Times New Roman"/>
                <a:sym typeface="Times New Roman"/>
              </a:rPr>
              <a:t>принято в печать</a:t>
            </a:r>
            <a:r>
              <a:rPr lang="en-US"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sz="17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0" y="2531400"/>
            <a:ext cx="9144000" cy="17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Тезисы докладов на международных конференциях</a:t>
            </a:r>
            <a:endParaRPr sz="2000" b="0" i="0" u="none" strike="noStrike" cap="none">
              <a:solidFill>
                <a:srgbClr val="0033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</a:t>
            </a:r>
            <a:r>
              <a:rPr lang="en-US"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Влияние конструктивных особенностей приставного преобразователя на пространственное распределение магнитных поля и потока в объекте контроля</a:t>
            </a:r>
            <a:r>
              <a:rPr lang="en-US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/ </a:t>
            </a:r>
            <a:r>
              <a:rPr lang="en-US"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А.В. Батуева, О.Н. Василенко, В.Н. Ко­стин</a:t>
            </a:r>
            <a:r>
              <a:rPr lang="en-US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// XXXV Уральская конференция с международным участием «Физические методы неразрушающего контроля (Янусовские чтения)», Екатеринбург, 13-14 марта 2024 г.</a:t>
            </a:r>
            <a:endParaRPr sz="16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5"/>
          <p:cNvSpPr txBox="1"/>
          <p:nvPr/>
        </p:nvSpPr>
        <p:spPr>
          <a:xfrm>
            <a:off x="0" y="3940200"/>
            <a:ext cx="9144000" cy="14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Тезисы докладов на российских конференциях</a:t>
            </a:r>
            <a:endParaRPr sz="2000" b="0" i="0" u="none" strike="noStrike" cap="none">
              <a:solidFill>
                <a:srgbClr val="0033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Экспериментальное исследование эволюции характеристик петли магнитного гистерезиса труб при воздействии внутреннего давления / </a:t>
            </a:r>
            <a:r>
              <a:rPr lang="en-US"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А.В. Батуева, О.Н. Василенко, В.Н. Ко­стин</a:t>
            </a:r>
            <a:r>
              <a:rPr lang="en-US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// Всероссийская научно-практическая конференция для аспирантов, студентов и молодых ученых «Современные технологии: проблемы и перспективы», г. Севастополь 15-18 апреля 2024 г.</a:t>
            </a:r>
            <a:endParaRPr sz="16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0" y="5653200"/>
            <a:ext cx="3855300" cy="9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Выступления на конференциях</a:t>
            </a:r>
            <a:endParaRPr sz="1700" b="0" i="0" u="none" strike="noStrike" cap="none">
              <a:solidFill>
                <a:srgbClr val="0033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Сделано докладов </a:t>
            </a:r>
            <a:endParaRPr sz="200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устных – 2</a:t>
            </a:r>
            <a:endParaRPr sz="170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/>
        </p:nvSpPr>
        <p:spPr>
          <a:xfrm>
            <a:off x="539750" y="0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7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Аспирант 3 года обучения Батуева Анастасия Владимировна</a:t>
            </a:r>
            <a:br>
              <a:rPr lang="en-US" sz="17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7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лаборатории интеллектуальных технологий диагностики</a:t>
            </a:r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6"/>
          <p:cNvSpPr txBox="1"/>
          <p:nvPr/>
        </p:nvSpPr>
        <p:spPr>
          <a:xfrm>
            <a:off x="1225550" y="535375"/>
            <a:ext cx="64008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2400"/>
              <a:buFont typeface="Times New Roman"/>
              <a:buNone/>
            </a:pPr>
            <a:r>
              <a:rPr lang="en-US" sz="2200" b="0" i="0" u="none" strike="noStrike" cap="non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Таблица показателей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2" name="Google Shape;92;p16"/>
          <p:cNvGraphicFramePr/>
          <p:nvPr/>
        </p:nvGraphicFramePr>
        <p:xfrm>
          <a:off x="76193" y="868680"/>
          <a:ext cx="8842800" cy="5917200"/>
        </p:xfrm>
        <a:graphic>
          <a:graphicData uri="http://schemas.openxmlformats.org/drawingml/2006/table">
            <a:tbl>
              <a:tblPr firstRow="1" bandRow="1">
                <a:noFill/>
                <a:tableStyleId>{B3350ABF-EF17-4148-B5E6-F404A8486E5C}</a:tableStyleId>
              </a:tblPr>
              <a:tblGrid>
                <a:gridCol w="485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7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2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2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9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9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4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Показатель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Баллы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Кол-во за 1 год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Кол-во за 2 год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30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Кол-во за 3 год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Сумма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публикации в изданиях ВАК (вышедшие из печати)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40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публикации в изданиях ВАК (принятые в печать)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патент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соавторство в монографии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оформленное ноу-хау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публикации в других изданиях (не тезисы)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тезисы доклада на международной конференции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тезисы доклада на российской конференции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участие в конференции с устным докладом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участие в конференции со стендовым докладом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сданный на «отлично» кандидатский экзамен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40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сданный на «хорошо» кандидатский экзамен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9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сданный на «удовлетворительно» кандидатский экзамен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участие в грантах в качестве: исполнителя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8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участие в грантах в качестве: руководителя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8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3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Общая сумма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51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40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r>
                        <a:rPr lang="en-US" sz="13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3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r>
                        <a:rPr lang="en-US" sz="13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1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93" name="Google Shape;93;p16"/>
          <p:cNvSpPr txBox="1"/>
          <p:nvPr/>
        </p:nvSpPr>
        <p:spPr>
          <a:xfrm>
            <a:off x="8919025" y="6520400"/>
            <a:ext cx="377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564</Words>
  <Application>Microsoft Office PowerPoint</Application>
  <PresentationFormat>Экран (4:3)</PresentationFormat>
  <Paragraphs>138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modified xsi:type="dcterms:W3CDTF">2024-10-04T05:30:51Z</dcterms:modified>
</cp:coreProperties>
</file>