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77" r:id="rId4"/>
    <p:sldId id="275" r:id="rId5"/>
    <p:sldId id="262" r:id="rId6"/>
    <p:sldId id="259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57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3F9647E-3016-4E0A-8B70-74BB9B53A7B5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5B4066-EA73-46A2-97F6-89EBF66989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844F5B-AC9D-4670-B881-5BEA6147D8FA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0663CE-ADDC-41CF-9061-53EDBC944BD8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9666E3-8FCE-40A5-B03D-6E466CFB152B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CCECA-C794-4AE9-9785-1237672D8A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69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F79FF-4B00-44DF-8E7B-0BEF7C773C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755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1615E-6027-4275-8E1B-A33E60E056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523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96851-92D9-4279-85C6-614FC95A4D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73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2B523-77DB-4D12-9DD8-D6FAB47185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204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3ADD8-CFEE-4768-BC4F-F94385742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95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041D3-475C-41B9-9B32-B0B74B610C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81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6B357-959E-4302-814E-12FF08A679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082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43887-FAA4-4852-82DC-393B8C5567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88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E0CF6-279A-40E2-AE47-B265B0C1E2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39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BBD97-DC17-4794-8847-A574D67680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916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7AEA4B5-DC70-4D33-B0DE-E6D4ED682F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anose="02020603050405020304" pitchFamily="18" charset="0"/>
              </a:rPr>
              <a:t>Аспирант 3 года обучения Черных Сергей Евгеньевич </a:t>
            </a:r>
            <a:br>
              <a:rPr lang="ru-RU" altLang="ru-RU" sz="1800" b="1" smtClean="0">
                <a:latin typeface="Times New Roman" panose="02020603050405020304" pitchFamily="18" charset="0"/>
              </a:rPr>
            </a:br>
            <a:r>
              <a:rPr lang="ru-RU" altLang="ru-RU" sz="1800" b="1" smtClean="0">
                <a:latin typeface="Times New Roman" panose="02020603050405020304" pitchFamily="18" charset="0"/>
              </a:rPr>
              <a:t> лаборатории комплексных методов контроля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223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</a:rPr>
              <a:t>1.3.12. </a:t>
            </a:r>
            <a:r>
              <a:rPr lang="ru-RU" sz="2000" dirty="0">
                <a:latin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</a:rPr>
              <a:t>Физика </a:t>
            </a:r>
            <a:r>
              <a:rPr lang="ru-RU" sz="2000" dirty="0">
                <a:latin typeface="Times New Roman" panose="02020603050405020304" pitchFamily="18" charset="0"/>
              </a:rPr>
              <a:t>магнитных явлений</a:t>
            </a:r>
            <a:endParaRPr lang="ru-RU" sz="20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д.т.н. Костин Владимир Николаевич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4988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000">
                <a:latin typeface="Times New Roman" panose="02020603050405020304" pitchFamily="18" charset="0"/>
              </a:rPr>
              <a:t>–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 применение тепловых и</a:t>
            </a:r>
            <a:b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акустических методов для диагностики изделий из композитов и керамик</a:t>
            </a:r>
            <a:endParaRPr lang="ru-RU" altLang="ru-RU" sz="2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34988" y="3141663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Исследование корундовых керамических плиток с искусственными дефектами методом теплового контроля с применением оптического нагрева.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34988" y="4652963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Приложение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Статьи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1</a:t>
            </a:r>
            <a:r>
              <a:rPr lang="en-US" sz="2000" kern="1200" dirty="0">
                <a:latin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Тепловой контроль корундовых керамических пластин / С.Е. Черных, В.Н. Костин, Ю.И.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Комоликов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// Дефектоскопия. —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2023.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V. 59. — P. 46—54.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</a:rPr>
              <a:t>Познание реальности за пределами естественных возможностей человека: </a:t>
            </a:r>
            <a:r>
              <a:rPr lang="ru-RU" sz="2000" dirty="0" err="1">
                <a:latin typeface="Times New Roman" panose="02020603050405020304" pitchFamily="18" charset="0"/>
              </a:rPr>
              <a:t>тепловизионные</a:t>
            </a:r>
            <a:r>
              <a:rPr lang="ru-RU" sz="2000" dirty="0">
                <a:latin typeface="Times New Roman" panose="02020603050405020304" pitchFamily="18" charset="0"/>
              </a:rPr>
              <a:t> исследования / С.Е. Черных, В.Н. Костин // Международный научно-исследовательский журнал. — </a:t>
            </a:r>
            <a:r>
              <a:rPr lang="ru-RU" sz="2000" b="1" dirty="0">
                <a:latin typeface="Times New Roman" panose="02020603050405020304" pitchFamily="18" charset="0"/>
              </a:rPr>
              <a:t>2023</a:t>
            </a:r>
            <a:r>
              <a:rPr lang="ru-RU" sz="2000" dirty="0">
                <a:latin typeface="Times New Roman" panose="02020603050405020304" pitchFamily="18" charset="0"/>
              </a:rPr>
              <a:t>. — V. 1 (127). — P. 1—5.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(ВАК)</a:t>
            </a:r>
            <a:endParaRPr lang="en-US" sz="2000" dirty="0"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</a:rPr>
              <a:t>. Thermal non-destructive testing of porous composite materials </a:t>
            </a:r>
            <a:r>
              <a:rPr lang="ru-RU" sz="2000" dirty="0">
                <a:latin typeface="Times New Roman" panose="02020603050405020304" pitchFamily="18" charset="0"/>
              </a:rPr>
              <a:t>/ </a:t>
            </a:r>
            <a:r>
              <a:rPr lang="en-US" sz="2000" dirty="0">
                <a:latin typeface="Times New Roman" panose="02020603050405020304" pitchFamily="18" charset="0"/>
              </a:rPr>
              <a:t>S. E. </a:t>
            </a:r>
            <a:r>
              <a:rPr lang="en-US" sz="2000" dirty="0" err="1">
                <a:latin typeface="Times New Roman" panose="02020603050405020304" pitchFamily="18" charset="0"/>
              </a:rPr>
              <a:t>Chernykh</a:t>
            </a:r>
            <a:r>
              <a:rPr lang="en-US" sz="2000" dirty="0">
                <a:latin typeface="Times New Roman" panose="02020603050405020304" pitchFamily="18" charset="0"/>
              </a:rPr>
              <a:t>, V. N. </a:t>
            </a:r>
            <a:r>
              <a:rPr lang="en-US" sz="2000" dirty="0" err="1">
                <a:latin typeface="Times New Roman" panose="02020603050405020304" pitchFamily="18" charset="0"/>
              </a:rPr>
              <a:t>Kostin</a:t>
            </a:r>
            <a:r>
              <a:rPr lang="en-US" sz="2000" dirty="0">
                <a:latin typeface="Times New Roman" panose="02020603050405020304" pitchFamily="18" charset="0"/>
              </a:rPr>
              <a:t>, Yu. I. </a:t>
            </a:r>
            <a:r>
              <a:rPr lang="en-US" sz="2000" dirty="0" err="1">
                <a:latin typeface="Times New Roman" panose="02020603050405020304" pitchFamily="18" charset="0"/>
              </a:rPr>
              <a:t>Komolikov</a:t>
            </a:r>
            <a:r>
              <a:rPr lang="en-US" sz="2000" dirty="0">
                <a:latin typeface="Times New Roman" panose="02020603050405020304" pitchFamily="18" charset="0"/>
              </a:rPr>
              <a:t> // AIP Conference Proceedings. — </a:t>
            </a:r>
            <a:r>
              <a:rPr lang="en-US" sz="2000" b="1" dirty="0">
                <a:latin typeface="Times New Roman" panose="02020603050405020304" pitchFamily="18" charset="0"/>
              </a:rPr>
              <a:t>2022</a:t>
            </a:r>
            <a:r>
              <a:rPr lang="en-US" sz="2000" dirty="0">
                <a:latin typeface="Times New Roman" panose="02020603050405020304" pitchFamily="18" charset="0"/>
              </a:rPr>
              <a:t>. — V. 2466. — P. 60003—60009.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kern="1200" dirty="0">
                <a:solidFill>
                  <a:srgbClr val="C00000"/>
                </a:solidFill>
                <a:latin typeface="Times New Roman" panose="02020603050405020304" pitchFamily="18" charset="0"/>
              </a:rPr>
              <a:t>Scopus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4.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Дефектоскопия трубчатых огнеупорных изделий методом теплового контроля /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Комоликов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Ю.И., Черных С.Е.,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Кащеев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И.Д., Костин. В.Н. // НОВЫЕ ОГНЕУПОРЫ. —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— V. 9. — P. 55—57.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kern="1200" dirty="0">
                <a:solidFill>
                  <a:srgbClr val="C00000"/>
                </a:solidFill>
                <a:latin typeface="Times New Roman" panose="02020603050405020304" pitchFamily="18" charset="0"/>
              </a:rPr>
              <a:t>Scopus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  <a:endParaRPr lang="ru-RU" sz="2000" kern="12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ru-RU" sz="2000" dirty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altLang="ru-RU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Статьи</a:t>
            </a:r>
          </a:p>
          <a:p>
            <a:pPr algn="just">
              <a:defRPr/>
            </a:pPr>
            <a:r>
              <a:rPr lang="ru-RU" sz="2000" kern="1200" dirty="0">
                <a:latin typeface="Times New Roman" panose="02020603050405020304" pitchFamily="18" charset="0"/>
              </a:rPr>
              <a:t>5</a:t>
            </a:r>
            <a:r>
              <a:rPr lang="en-US" sz="2000" kern="1200" dirty="0">
                <a:latin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Исследование поверхностного окисления циркония активным тепловым методом / Черных С.Е., Костин В.Н.,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Комоликов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Ю.И. // Дефектоскопия. —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— V. 12. — P. 63—70.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ВАК)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ru-RU" sz="2000" dirty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altLang="ru-RU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468313" y="1341438"/>
            <a:ext cx="84963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международных конференциях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1.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С.Е.Черных. Инфракрасная термография корундовых керамических пластин / С.Е.Черных, В.Н.Костин, Ю.И.Комоликов // XXXV Уральская конференция с межд. участием «Физические методы неразрушающего контроля (Янусовские чтения)», Екатеринбург, 13-14.03.2024, ISBN: Тезисы докладов, ИФМ УрО РАН, 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.- 39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2</a:t>
            </a:r>
            <a:r>
              <a:rPr lang="en-US" altLang="ru-RU" sz="2000">
                <a:latin typeface="Times New Roman" panose="02020603050405020304" pitchFamily="18" charset="0"/>
              </a:rPr>
              <a:t>.</a:t>
            </a:r>
            <a:r>
              <a:rPr lang="ru-RU" altLang="ru-RU" sz="2000">
                <a:latin typeface="Times New Roman" panose="02020603050405020304" pitchFamily="18" charset="0"/>
              </a:rPr>
              <a:t> П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.В.Сухачев. Тепловой неразрушающий контроль композитных покрытий циркония / П.В.Сухачев, С.Е.Черных, В.Н.Костин, Ю.И.Комоликов // I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Международная молодежная научная конференция «Физика. Технологии. Инновации» (ФТИ-202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 , Екатеринбург, 16-20 мая, 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Тез.докл-Екатеринбург:УРФУ.- 835 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7"/>
          <p:cNvSpPr>
            <a:spLocks noChangeArrowheads="1"/>
          </p:cNvSpPr>
          <p:nvPr/>
        </p:nvSpPr>
        <p:spPr bwMode="auto">
          <a:xfrm>
            <a:off x="322263" y="1304925"/>
            <a:ext cx="8642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buFontTx/>
              <a:buAutoNum type="arabicPeriod"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smtClean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smtClean="0">
                <a:latin typeface="Times New Roman" panose="02020603050405020304" pitchFamily="18" charset="0"/>
              </a:rPr>
              <a:t>Сдан – «Отлично»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536575" y="4071938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«Отлично»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549275" y="4786313"/>
            <a:ext cx="84963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устных – 1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46100" y="35004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01.04.11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547688" y="2708275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педагогике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Сдан – «Зачтено»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/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750" y="44450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dirty="0">
                <a:latin typeface="Times New Roman" pitchFamily="18" charset="0"/>
              </a:rPr>
              <a:t>Аспирант 3 года обучения Черных Сергей Евгеньевич </a:t>
            </a:r>
            <a:br>
              <a:rPr lang="ru-RU" altLang="ru-RU" sz="1800" b="1" dirty="0">
                <a:latin typeface="Times New Roman" pitchFamily="18" charset="0"/>
              </a:rPr>
            </a:br>
            <a:r>
              <a:rPr lang="ru-RU" altLang="ru-RU" sz="1800" b="1" dirty="0">
                <a:latin typeface="Times New Roman" pitchFamily="18" charset="0"/>
              </a:rPr>
              <a:t> лаборатории комплексных методов контроля</a:t>
            </a:r>
            <a:endParaRPr lang="ru-RU" altLang="ru-RU" sz="1800" b="1" kern="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438</Words>
  <Application>Microsoft Office PowerPoint</Application>
  <PresentationFormat>Экран (4:3)</PresentationFormat>
  <Paragraphs>121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Оформление по умолчанию</vt:lpstr>
      <vt:lpstr>Аспирант 3 года обучения Черных Сергей Евгеньевич   лаборатории комплексных методов контроля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127</cp:revision>
  <dcterms:created xsi:type="dcterms:W3CDTF">2012-04-17T05:54:14Z</dcterms:created>
  <dcterms:modified xsi:type="dcterms:W3CDTF">2024-10-04T05:48:39Z</dcterms:modified>
</cp:coreProperties>
</file>