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66" r:id="rId5"/>
    <p:sldId id="267" r:id="rId6"/>
    <p:sldId id="289" r:id="rId7"/>
    <p:sldId id="259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B9B9B9"/>
    <a:srgbClr val="E2810C"/>
    <a:srgbClr val="EEB500"/>
    <a:srgbClr val="FFCC00"/>
    <a:srgbClr val="CC04B4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966EA3-0E6D-11A6-334F-7E02384F5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6BD81C-99FB-72A4-D462-534B8A2E4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540C2-9F9D-F1B6-8136-BF34AB8A6D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C87F5-2A0F-4DE6-95A5-3A6C090832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58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35560D-3B98-78D1-1798-3C493D28D9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028919-E37C-9509-6803-568AE4B88C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C8E39B-5D9F-F461-228D-DCE19B15DB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368D1-663A-487A-9E99-5B27BF1655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432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C4AC03-44FC-8BBB-BA8B-DE0DB7CCB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A6568-434D-18BF-6363-D50B197D70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A428BE-B70C-2C12-5CE9-7C516DD3C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F567F-84C2-403A-AA1F-96B20EBDD9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33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38E514-BFA5-6D1E-FCC3-0E1DF70068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3F2A78-4138-4985-AC95-731644F3BD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4118F-720D-02C3-DE49-8E0C02CB7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8DAB8-D7BE-486F-B0FC-88A9CD671F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207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FF7E93-5016-36E1-AF7A-AAACB5C55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E433F4-AB2B-E41E-1C45-F5C98192E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6AC43-BCCC-126F-6A52-0EF71A4710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5734B-4EF8-43CC-B883-5EAFA01538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55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5DAAD9-8DD7-F7C3-3159-E512FF579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7E380-BBBE-6509-6B32-44C1FA4A5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7ADA33-6C84-985F-31CB-010319FAA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29544-453E-409E-9489-6D381EA630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637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BDEACD-8A81-8071-FE32-8D810D000D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B34325-F82D-F1D0-A836-CC2C5ECE0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0FED7BB-53E1-D57F-15C9-333A5C5C4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DF41-404E-4252-84BB-C1D87C32C3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942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D0A29EC-F0A2-CA35-4D85-D0C2F1CFCB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A61B1F-0A7A-7315-6B25-F1785F6C27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17FCBC-806E-6CC1-5348-F203295D6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64A8-6D31-4013-917A-3B1EE42C1F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505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91C5E4-603A-ADD6-91CB-382989C3B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8EEAED-9C14-EC33-279E-AD913BC7EB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1069E3-8BF4-04C9-18A1-E06A6593CD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D904F-3CB9-4B57-80CD-70E7C7F11D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146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4AEE30-7E2C-F03B-9C9F-A03512DE7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D66325-7A00-B8E4-14EA-D3B88B719B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6C792C-CF96-5528-D083-94A9B791D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023C8-DDE7-49FC-A135-11A97C0B75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11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39ADA3-2DB8-3349-38BA-59C63BE965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B8061-A24A-0F2F-9C9C-6AA5115B77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C9FEE5-467F-8DD5-68B1-7A7F2C986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ED5ED-6ECC-4097-B4BB-253DFCEE1B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120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510E69C-467C-04CE-134B-86D561C35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96D818-77EC-E977-0B6D-C110FA236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315C91-C549-033E-316B-A5EE4C5D43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F5B8C5F-B503-1CF9-C610-4A6F42C080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DF62322-2F93-B239-0B28-D8B8D39BB7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97AF2E7-067E-4448-BD2A-72BDDAF1E1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FAB857A-D1CA-133D-ACC5-AC1BBF018E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>
                <a:latin typeface="Times New Roman" panose="02020603050405020304" pitchFamily="18" charset="0"/>
              </a:rPr>
              <a:t>3</a:t>
            </a:r>
            <a:r>
              <a:rPr lang="ru-RU" altLang="ru-RU" sz="1800" b="1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E5292FE-661C-D0BD-9BC1-8CAD18F9AF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1.3.8. – </a:t>
            </a:r>
            <a:r>
              <a:rPr lang="ru-RU" sz="2000" kern="1200" dirty="0">
                <a:latin typeface="Times New Roman" panose="02020603050405020304" pitchFamily="18" charset="0"/>
              </a:rPr>
              <a:t>Физика конденсированного состояния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87E118-5D09-CB15-ECCA-ADBFECF0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д.ф.-м.н. Кассан-Оглы Феликс Александрович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614BAFA-49B0-A745-6F5E-60F4826D4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1773238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 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Обобщенная модель Изинга на планарных решетках при учете декорирования и магнитного поля</a:t>
            </a:r>
            <a:endParaRPr lang="ru-RU" altLang="ru-RU" sz="2000" dirty="0">
              <a:solidFill>
                <a:schemeClr val="tx2"/>
              </a:solidFill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430B74BC-C30B-8FBA-3070-792C97B05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2492375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1. 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Написание </a:t>
            </a:r>
            <a:r>
              <a:rPr lang="ru-RU" altLang="ru-RU" sz="2000">
                <a:solidFill>
                  <a:schemeClr val="tx2"/>
                </a:solidFill>
                <a:latin typeface="Times New Roman" panose="02020603050405020304" pitchFamily="18" charset="0"/>
              </a:rPr>
              <a:t>статьи про 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обобщенную модель Изинга на квадратной решетке. 2. Получение точного выражения спонтанной намагниченности для обобщенной модели Изинга на квадратной решетке.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55AEFA4-55B8-485E-DD63-CC2F77E8D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4365625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1.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Обнаружено соответствие между теплоемкостью решетки </a:t>
            </a:r>
            <a:r>
              <a:rPr lang="ru-RU" altLang="ru-RU" sz="20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Кагоме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в модели Изинга при некоторых значениях и знаках обменных взаимодействий с экспериментальной теплоемкостью на той же решетке. 2.</a:t>
            </a:r>
            <a:r>
              <a:rPr lang="en-US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Произведено обобщение метода Вдовиченко для получения спонтанной намагниченности на случай двух</a:t>
            </a:r>
            <a:r>
              <a:rPr lang="en-US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трансляций двумерной решетки в различных направлениях.</a:t>
            </a:r>
            <a:endParaRPr lang="ru-RU" altLang="ru-RU" sz="16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2B879F42-1ABF-A83C-497F-019BE04F84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1223962"/>
          </a:xfrm>
        </p:spPr>
        <p:txBody>
          <a:bodyPr/>
          <a:lstStyle/>
          <a:p>
            <a:pPr algn="just"/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altLang="ru-RU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Ordering and frustrations in generalized </a:t>
            </a:r>
            <a:r>
              <a:rPr lang="en-US" altLang="ru-RU" sz="19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Ising</a:t>
            </a:r>
            <a:r>
              <a:rPr lang="en-US" alt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chain </a:t>
            </a: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E S </a:t>
            </a:r>
            <a:r>
              <a:rPr lang="en-US" altLang="ru-RU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Tsuvarev</a:t>
            </a: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 A </a:t>
            </a:r>
            <a:r>
              <a:rPr lang="en-US" altLang="ru-RU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Kassan-Ogly</a:t>
            </a: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 I </a:t>
            </a:r>
            <a:r>
              <a:rPr lang="en-US" altLang="ru-RU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Proshkin</a:t>
            </a: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// Journal of Physics: Conference Series. — 2019. — V. 1389. — P. 12008—12014.</a:t>
            </a:r>
            <a:endParaRPr lang="ru-RU" alt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altLang="ru-RU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Обобщенная модель Изинга в отсутствие магнитного поля</a:t>
            </a: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Цуварев Е.С., Кассан-Оглы Ф.А., Прошкин А.И. // Журнал экспериментальной и теоретической физики. — 2020. — Т. 158. — С. 504—514.</a:t>
            </a:r>
            <a:endParaRPr lang="ru-RU" alt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altLang="ru-RU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Декорированная </a:t>
            </a:r>
            <a:r>
              <a:rPr lang="ru-RU" altLang="ru-RU" sz="19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изинговская</a:t>
            </a:r>
            <a:r>
              <a:rPr lang="ru-RU" alt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цепочка в магнитном поле</a:t>
            </a: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Цуварев Е.С., Кассан-Оглы Ф.А. // Журнал экспериментальной и теоретической физики. — 2020. — Т. 158. — С. 1125—1138.</a:t>
            </a:r>
            <a:endParaRPr lang="ru-RU" alt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alt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Обобщенная модель Изинга в магнитном поле</a:t>
            </a: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Цуварев Е.С., Кассан-Оглы Ф.А. // Журнал экспериментальной и теоретической физики. — 2021. — Т. 160.  </a:t>
            </a: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alt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232—248.</a:t>
            </a:r>
            <a:endParaRPr lang="ru-RU" alt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u-RU" alt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900" b="1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Ising</a:t>
            </a:r>
            <a:r>
              <a:rPr lang="en-US" sz="19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on generalized Union Jack lattice</a:t>
            </a:r>
            <a:r>
              <a:rPr lang="ru-RU" altLang="ru-RU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A </a:t>
            </a:r>
            <a:r>
              <a:rPr lang="en-US" sz="1900" b="1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Kassan-Ogly</a:t>
            </a:r>
            <a:r>
              <a:rPr lang="en-US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S </a:t>
            </a:r>
            <a:r>
              <a:rPr lang="en-US" sz="1900" b="1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Tsuvarev</a:t>
            </a:r>
            <a:r>
              <a:rPr lang="en-US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Journal of Magnetism and Magnetic Materials</a:t>
            </a:r>
            <a:r>
              <a:rPr lang="en-US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2024. – V. 592 – 171804.</a:t>
            </a:r>
            <a:endParaRPr lang="ru-RU" altLang="ru-RU" sz="1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ru-RU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CF2FFB22-4A72-13F9-22E9-20BF9A67F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968F88-3649-CBBD-DD86-F66E7C20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23D7134-52B8-0CD3-A581-B1F940F529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3075" b="1450"/>
          <a:stretch/>
        </p:blipFill>
        <p:spPr>
          <a:xfrm>
            <a:off x="-147415" y="-57894"/>
            <a:ext cx="9438830" cy="691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79396132-E0C7-2E8B-398C-76558DF2AE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1196975"/>
            <a:ext cx="8496300" cy="1223963"/>
          </a:xfrm>
        </p:spPr>
        <p:txBody>
          <a:bodyPr/>
          <a:lstStyle/>
          <a:p>
            <a:pPr algn="just"/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altLang="ru-RU" sz="19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Ordering and frustrations in generalized Ising chain /Tsuvarev E.S., Kassan-Ogly F.A., Proshkin A.I. // EASTMAG-2019. BOOK OF ABSTRACTS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2019. – Pp. 573-574.</a:t>
            </a:r>
            <a:endParaRPr lang="ru-RU" altLang="ru-RU" sz="19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altLang="ru-RU" sz="19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Термодинамика и магнетизм обобщенной одномерной изинговской цепочки / Цуварев Е.С., Кассан-Оглы Ф.А., Прошкин А.И. // Магнитные фазовые переходы. Сборник трудов XIII Международного семинара. – 2019. – С. 59-62.</a:t>
            </a:r>
            <a:endParaRPr lang="ru-RU" altLang="ru-RU" sz="19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Thermodynamic and magnetic properties of one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dimensional decorated chain in Ising model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Tsuvarev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Kassan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Ogly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Proshkin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Международная зимняя школа физиков-теоретиков «КОУРОВКА-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XXXVIII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ТЕЗИСЫ ДОКЛАДОВ. – 2020. – 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91.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Thermodynamic and magnetic properties of one-dimensional decorated chain in Ising model / Tsuvarev E.S., Kassan-Ogly F.A., Proshkin A.I // VII 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Международная молодежная научная конференция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посвященная</a:t>
            </a:r>
            <a:r>
              <a:rPr lang="en-US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100-</a:t>
            </a:r>
            <a:r>
              <a:rPr lang="ru-RU" altLang="ru-RU" sz="19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летию Уральского федерального университета «ФИЗИКА. ТЕХНОЛОГИИ. ИННОВАЦИИ ФТИ-2020» Тезисы докладов. – 2020. – С. 366.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altLang="ru-RU" sz="19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altLang="ru-RU" sz="19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altLang="ru-RU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D120AE93-9572-FCD1-86E1-64D2AB80D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7651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20C280-5690-8F27-F592-2EC627DFC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AA2BAE7B-3FC2-6EE7-B843-295B4514DE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1238250"/>
            <a:ext cx="8496300" cy="1223963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  <a:endParaRPr lang="en-US" sz="2400" dirty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just">
              <a:defRPr/>
            </a:pPr>
            <a:endParaRPr lang="ru-RU" sz="2400" dirty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Точное решение модели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Изинга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линейной декорированной цепочке в магнитном поле / Е. С. Цуварев, Ф. А. Кассан-Оглы, А. И. Прошкин // LIV Школа ПИЯФ по физике конденсированного состояния «Сборник тезисов и список участников». – 2020. –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175.</a:t>
            </a:r>
            <a:endParaRPr lang="ru-RU" sz="1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Обобщенная модель Изинга в магнитном поле / Цуварев Е.С., Кассан-Оглы Ф.А. //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VIII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Международная молодежная научная конференция «ФИЗИКА. ТЕХНОЛОГИИ. ИННОВАЦИИ ФТИ-2021» Тезисы докладов. – 2021. – С. 331.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Точное решение обобщенной модели Изинга на квадратной решетке комбинаторным методом Вдовиченко−Фейнмана / Е. С. Цуварев, Ф. А. Кассан-Оглы //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Забабахинские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научные чтения: сборник материалов XV Международной конференции 27 сентября – 1 октября 2021. – Снежинск: Издательство РФЯЦ – ВНИИТФ, 2021. – 302 с. ил.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kern="12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kern="12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C9FDB8CF-3AAF-D989-246A-F2CC1D4D4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81280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2F47A-F18E-3F1E-1A9F-051126DB1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AA2BAE7B-3FC2-6EE7-B843-295B4514DE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1238250"/>
            <a:ext cx="8496300" cy="1223963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19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ru-RU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Модель Изинга на решетке Union Jack с двумя трансляциями /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Е. С. Цуварев, Ф. А. Кассан-Оглы // Молодежная школа по физике конденсированного состояния: сборник тезисов. – 11-15 марта 2024 года. – Ленинградская область.</a:t>
            </a:r>
            <a:endParaRPr lang="ru-RU" sz="19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kern="12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kern="12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C9FDB8CF-3AAF-D989-246A-F2CC1D4D4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81280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2F47A-F18E-3F1E-1A9F-051126DB1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</p:spTree>
    <p:extLst>
      <p:ext uri="{BB962C8B-B14F-4D97-AF65-F5344CB8AC3E}">
        <p14:creationId xmlns:p14="http://schemas.microsoft.com/office/powerpoint/2010/main" val="57382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4CBCE6FC-F6D6-B117-CDBA-0935C8EF14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5986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anose="02020603050405020304" pitchFamily="18" charset="0"/>
              </a:rPr>
              <a:t>Сдан – «Хорошо» 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9C2028A5-5BE7-223D-EF39-3EBF24425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id="{FD192167-E7A4-BB3F-601D-54C721B8F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23193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Сдан – «Хорошо» 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32DAFBE9-C47F-83A4-EF7C-82275DF70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29956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1.3.8.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latin typeface="Times New Roman" panose="02020603050405020304" pitchFamily="18" charset="0"/>
              </a:rPr>
              <a:t>-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EBD26F-DF5A-96C8-F0A5-F3C3A5CDA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D7A93F14-0CA9-3E10-6419-D3EE6123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A6EF8A9D-2990-5FE6-27EC-4D9F0671E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42634"/>
              </p:ext>
            </p:extLst>
          </p:nvPr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0060ED4-4A96-9D47-3A51-A71BA548D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-26988"/>
            <a:ext cx="7772400" cy="64770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Цуварев Егор Сергеевич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квантовой теории конденсированного состояния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760</Words>
  <Application>Microsoft Office PowerPoint</Application>
  <PresentationFormat>Экран 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Оформление по умолчанию</vt:lpstr>
      <vt:lpstr>Аспирант 3 года обучения Цуварев Егор Сергеевич лаборатории квантовой теории конденсированного состояния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2 года обучения Цуварев Егор Сергеевич лаборатории квантовой теории конденсированного состояния</dc:title>
  <dc:creator>egor</dc:creator>
  <cp:lastModifiedBy>User</cp:lastModifiedBy>
  <cp:revision>577</cp:revision>
  <dcterms:created xsi:type="dcterms:W3CDTF">2012-04-17T05:54:14Z</dcterms:created>
  <dcterms:modified xsi:type="dcterms:W3CDTF">2024-10-04T05:53:26Z</dcterms:modified>
</cp:coreProperties>
</file>